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Lst>
  <p:notesMasterIdLst>
    <p:notesMasterId r:id="rId18"/>
  </p:notesMasterIdLst>
  <p:sldIdLst>
    <p:sldId id="256" r:id="rId3"/>
    <p:sldId id="257" r:id="rId4"/>
    <p:sldId id="258" r:id="rId5"/>
    <p:sldId id="259" r:id="rId6"/>
    <p:sldId id="260" r:id="rId7"/>
    <p:sldId id="263" r:id="rId8"/>
    <p:sldId id="261" r:id="rId9"/>
    <p:sldId id="262" r:id="rId10"/>
    <p:sldId id="264" r:id="rId11"/>
    <p:sldId id="265" r:id="rId12"/>
    <p:sldId id="266" r:id="rId13"/>
    <p:sldId id="267" r:id="rId14"/>
    <p:sldId id="268" r:id="rId15"/>
    <p:sldId id="269" r:id="rId16"/>
    <p:sldId id="270"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Etd/1J9YkeCIODpWUk97dLaXY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3E6374-8AA0-4315-9D63-723A1D1297AF}">
  <a:tblStyle styleId="{AE3E6374-8AA0-4315-9D63-723A1D1297AF}" styleName="Table_0">
    <a:wholeTbl>
      <a:tcTxStyle b="off" i="off">
        <a:font>
          <a:latin typeface="Avenir Next LT Pro"/>
          <a:ea typeface="Avenir Next LT Pro"/>
          <a:cs typeface="Avenir Next LT Pro"/>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customschemas.google.com/relationships/presentationmetadata" Target="metadata"/><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19"/>
          <p:cNvSpPr>
            <a:spLocks noGrp="1"/>
          </p:cNvSpPr>
          <p:nvPr>
            <p:ph type="pic" idx="2"/>
          </p:nvPr>
        </p:nvSpPr>
        <p:spPr>
          <a:xfrm>
            <a:off x="7077075" y="0"/>
            <a:ext cx="5114925" cy="6858000"/>
          </a:xfrm>
          <a:prstGeom prst="rect">
            <a:avLst/>
          </a:prstGeom>
          <a:noFill/>
          <a:ln>
            <a:noFill/>
          </a:ln>
        </p:spPr>
      </p:sp>
      <p:sp>
        <p:nvSpPr>
          <p:cNvPr id="56" name="Google Shape;56;p19"/>
          <p:cNvSpPr txBox="1">
            <a:spLocks noGrp="1"/>
          </p:cNvSpPr>
          <p:nvPr>
            <p:ph type="body" idx="1"/>
          </p:nvPr>
        </p:nvSpPr>
        <p:spPr>
          <a:xfrm>
            <a:off x="606909" y="2637340"/>
            <a:ext cx="5114925" cy="268605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7142"/>
              </a:lnSpc>
              <a:spcBef>
                <a:spcPts val="1000"/>
              </a:spcBef>
              <a:spcAft>
                <a:spcPts val="0"/>
              </a:spcAft>
              <a:buClr>
                <a:srgbClr val="262626"/>
              </a:buClr>
              <a:buSzPts val="2800"/>
              <a:buFont typeface="Arial"/>
              <a:buChar char="•"/>
              <a:defRPr sz="2800" b="0" i="0" u="none" strike="noStrike" cap="none">
                <a:solidFill>
                  <a:srgbClr val="262626"/>
                </a:solidFill>
                <a:latin typeface="Avenir"/>
                <a:ea typeface="Avenir"/>
                <a:cs typeface="Avenir"/>
                <a:sym typeface="Avenir"/>
              </a:defRPr>
            </a:lvl1pPr>
            <a:lvl2pPr marL="914400" marR="0" lvl="1" indent="-381000" algn="l" rtl="0">
              <a:lnSpc>
                <a:spcPct val="125000"/>
              </a:lnSpc>
              <a:spcBef>
                <a:spcPts val="500"/>
              </a:spcBef>
              <a:spcAft>
                <a:spcPts val="0"/>
              </a:spcAft>
              <a:buClr>
                <a:srgbClr val="262626"/>
              </a:buClr>
              <a:buSzPts val="2400"/>
              <a:buFont typeface="Arial"/>
              <a:buChar char="•"/>
              <a:defRPr sz="2400" b="0" i="0" u="none" strike="noStrike" cap="none">
                <a:solidFill>
                  <a:srgbClr val="262626"/>
                </a:solidFill>
                <a:latin typeface="Avenir"/>
                <a:ea typeface="Avenir"/>
                <a:cs typeface="Avenir"/>
                <a:sym typeface="Avenir"/>
              </a:defRPr>
            </a:lvl2pPr>
            <a:lvl3pPr marL="1371600" marR="0" lvl="2" indent="-355600" algn="l" rtl="0">
              <a:lnSpc>
                <a:spcPct val="150000"/>
              </a:lnSpc>
              <a:spcBef>
                <a:spcPts val="500"/>
              </a:spcBef>
              <a:spcAft>
                <a:spcPts val="0"/>
              </a:spcAft>
              <a:buClr>
                <a:srgbClr val="262626"/>
              </a:buClr>
              <a:buSzPts val="2000"/>
              <a:buFont typeface="Arial"/>
              <a:buChar char="•"/>
              <a:defRPr sz="2000" b="0" i="0" u="none" strike="noStrike" cap="none">
                <a:solidFill>
                  <a:srgbClr val="262626"/>
                </a:solidFill>
                <a:latin typeface="Avenir"/>
                <a:ea typeface="Avenir"/>
                <a:cs typeface="Avenir"/>
                <a:sym typeface="Avenir"/>
              </a:defRPr>
            </a:lvl3pPr>
            <a:lvl4pPr marL="1828800" marR="0" lvl="3" indent="-342900" algn="l" rtl="0">
              <a:lnSpc>
                <a:spcPct val="166666"/>
              </a:lnSpc>
              <a:spcBef>
                <a:spcPts val="500"/>
              </a:spcBef>
              <a:spcAft>
                <a:spcPts val="0"/>
              </a:spcAft>
              <a:buClr>
                <a:srgbClr val="262626"/>
              </a:buClr>
              <a:buSzPts val="1800"/>
              <a:buFont typeface="Arial"/>
              <a:buChar char="•"/>
              <a:defRPr sz="1800" b="0" i="0" u="none" strike="noStrike" cap="none">
                <a:solidFill>
                  <a:srgbClr val="262626"/>
                </a:solidFill>
                <a:latin typeface="Avenir"/>
                <a:ea typeface="Avenir"/>
                <a:cs typeface="Avenir"/>
                <a:sym typeface="Avenir"/>
              </a:defRPr>
            </a:lvl4pPr>
            <a:lvl5pPr marL="2286000" marR="0" lvl="4" indent="-342900" algn="l" rtl="0">
              <a:lnSpc>
                <a:spcPct val="166666"/>
              </a:lnSpc>
              <a:spcBef>
                <a:spcPts val="500"/>
              </a:spcBef>
              <a:spcAft>
                <a:spcPts val="0"/>
              </a:spcAft>
              <a:buClr>
                <a:srgbClr val="262626"/>
              </a:buClr>
              <a:buSzPts val="1800"/>
              <a:buFont typeface="Arial"/>
              <a:buChar char="•"/>
              <a:defRPr sz="1800" b="0" i="0" u="none" strike="noStrike" cap="none">
                <a:solidFill>
                  <a:srgbClr val="262626"/>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9"/>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8"/>
          <p:cNvSpPr>
            <a:spLocks noGrp="1"/>
          </p:cNvSpPr>
          <p:nvPr>
            <p:ph type="pic" idx="2"/>
          </p:nvPr>
        </p:nvSpPr>
        <p:spPr>
          <a:xfrm>
            <a:off x="7077075" y="0"/>
            <a:ext cx="5114925" cy="6858000"/>
          </a:xfrm>
          <a:prstGeom prst="rect">
            <a:avLst/>
          </a:prstGeom>
          <a:noFill/>
          <a:ln>
            <a:noFill/>
          </a:ln>
        </p:spPr>
      </p:sp>
      <p:sp>
        <p:nvSpPr>
          <p:cNvPr id="61" name="Google Shape;61;p28"/>
          <p:cNvSpPr txBox="1">
            <a:spLocks noGrp="1"/>
          </p:cNvSpPr>
          <p:nvPr>
            <p:ph type="body" idx="1"/>
          </p:nvPr>
        </p:nvSpPr>
        <p:spPr>
          <a:xfrm>
            <a:off x="606425" y="2649538"/>
            <a:ext cx="5114925" cy="278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venir"/>
                <a:ea typeface="Avenir"/>
                <a:cs typeface="Avenir"/>
                <a:sym typeface="Avenir"/>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Group Title">
  <p:cSld name="1_Group Title">
    <p:spTree>
      <p:nvGrpSpPr>
        <p:cNvPr id="1" name="Shape 64"/>
        <p:cNvGrpSpPr/>
        <p:nvPr/>
      </p:nvGrpSpPr>
      <p:grpSpPr>
        <a:xfrm>
          <a:off x="0" y="0"/>
          <a:ext cx="0" cy="0"/>
          <a:chOff x="0" y="0"/>
          <a:chExt cx="0" cy="0"/>
        </a:xfrm>
      </p:grpSpPr>
      <p:sp>
        <p:nvSpPr>
          <p:cNvPr id="65" name="Google Shape;65;p30"/>
          <p:cNvSpPr txBox="1">
            <a:spLocks noGrp="1"/>
          </p:cNvSpPr>
          <p:nvPr>
            <p:ph type="body" idx="1"/>
          </p:nvPr>
        </p:nvSpPr>
        <p:spPr>
          <a:xfrm>
            <a:off x="422083" y="2198873"/>
            <a:ext cx="5818884" cy="871039"/>
          </a:xfrm>
          <a:prstGeom prst="rect">
            <a:avLst/>
          </a:prstGeom>
          <a:noFill/>
          <a:ln>
            <a:noFill/>
          </a:ln>
        </p:spPr>
        <p:txBody>
          <a:bodyPr spcFirstLastPara="1" wrap="square" lIns="45700" tIns="45700" rIns="45700" bIns="45700" anchor="ctr" anchorCtr="0">
            <a:normAutofit/>
          </a:bodyPr>
          <a:lstStyle>
            <a:lvl1pPr marL="457200" marR="0" lvl="0" indent="-228600" algn="l" rtl="0">
              <a:lnSpc>
                <a:spcPct val="90000"/>
              </a:lnSpc>
              <a:spcBef>
                <a:spcPts val="0"/>
              </a:spcBef>
              <a:spcAft>
                <a:spcPts val="0"/>
              </a:spcAft>
              <a:buClr>
                <a:srgbClr val="323F4F"/>
              </a:buClr>
              <a:buSzPts val="3200"/>
              <a:buFont typeface="Arial"/>
              <a:buNone/>
              <a:defRPr sz="3200" b="0" i="0" u="none" strike="noStrike" cap="none">
                <a:solidFill>
                  <a:srgbClr val="323F4F"/>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30"/>
          <p:cNvSpPr txBox="1">
            <a:spLocks noGrp="1"/>
          </p:cNvSpPr>
          <p:nvPr>
            <p:ph type="body" idx="2"/>
          </p:nvPr>
        </p:nvSpPr>
        <p:spPr>
          <a:xfrm>
            <a:off x="422082" y="1532466"/>
            <a:ext cx="7618133" cy="871039"/>
          </a:xfrm>
          <a:prstGeom prst="rect">
            <a:avLst/>
          </a:prstGeom>
          <a:noFill/>
          <a:ln>
            <a:noFill/>
          </a:ln>
        </p:spPr>
        <p:txBody>
          <a:bodyPr spcFirstLastPara="1" wrap="square" lIns="45700" tIns="45700" rIns="45700" bIns="45700" anchor="ctr" anchorCtr="0">
            <a:noAutofit/>
          </a:bodyPr>
          <a:lstStyle>
            <a:lvl1pPr marL="457200" marR="0" lvl="0" indent="-228600" algn="l" rtl="0">
              <a:lnSpc>
                <a:spcPct val="90000"/>
              </a:lnSpc>
              <a:spcBef>
                <a:spcPts val="0"/>
              </a:spcBef>
              <a:spcAft>
                <a:spcPts val="0"/>
              </a:spcAft>
              <a:buClr>
                <a:srgbClr val="323F4F"/>
              </a:buClr>
              <a:buSzPts val="7200"/>
              <a:buFont typeface="Arial"/>
              <a:buNone/>
              <a:defRPr sz="7200" b="1" i="0" u="none" strike="noStrike" cap="none">
                <a:solidFill>
                  <a:srgbClr val="323F4F"/>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
        <p:cNvGrpSpPr/>
        <p:nvPr/>
      </p:nvGrpSpPr>
      <p:grpSpPr>
        <a:xfrm>
          <a:off x="0" y="0"/>
          <a:ext cx="0" cy="0"/>
          <a:chOff x="0" y="0"/>
          <a:chExt cx="0" cy="0"/>
        </a:xfrm>
      </p:grpSpPr>
      <p:sp>
        <p:nvSpPr>
          <p:cNvPr id="8" name="Google Shape;8;p20"/>
          <p:cNvSpPr txBox="1">
            <a:spLocks noGrp="1"/>
          </p:cNvSpPr>
          <p:nvPr>
            <p:ph type="body" idx="1"/>
          </p:nvPr>
        </p:nvSpPr>
        <p:spPr>
          <a:xfrm>
            <a:off x="606909" y="2637340"/>
            <a:ext cx="10985016" cy="26860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1pPr>
            <a:lvl2pPr marL="914400" marR="0" lvl="1"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3pPr>
            <a:lvl4pPr marL="1828800" marR="0" lvl="3"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4pPr>
            <a:lvl5pPr marL="2286000" marR="0" lvl="4"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9" name="Google Shape;9;p20"/>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10" name="Google Shape;10;p20"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
        <p:cNvGrpSpPr/>
        <p:nvPr/>
      </p:nvGrpSpPr>
      <p:grpSpPr>
        <a:xfrm>
          <a:off x="0" y="0"/>
          <a:ext cx="0" cy="0"/>
          <a:chOff x="0" y="0"/>
          <a:chExt cx="0" cy="0"/>
        </a:xfrm>
      </p:grpSpPr>
      <p:sp>
        <p:nvSpPr>
          <p:cNvPr id="12" name="Google Shape;12;p21"/>
          <p:cNvSpPr txBox="1">
            <a:spLocks noGrp="1"/>
          </p:cNvSpPr>
          <p:nvPr>
            <p:ph type="body" idx="1"/>
          </p:nvPr>
        </p:nvSpPr>
        <p:spPr>
          <a:xfrm>
            <a:off x="838200" y="1825625"/>
            <a:ext cx="5181600" cy="37522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1pPr>
            <a:lvl2pPr marL="914400" marR="0" lvl="1"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3pPr>
            <a:lvl4pPr marL="1828800" marR="0" lvl="3"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4pPr>
            <a:lvl5pPr marL="2286000" marR="0" lvl="4"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13" name="Google Shape;13;p21"/>
          <p:cNvSpPr txBox="1">
            <a:spLocks noGrp="1"/>
          </p:cNvSpPr>
          <p:nvPr>
            <p:ph type="body" idx="2"/>
          </p:nvPr>
        </p:nvSpPr>
        <p:spPr>
          <a:xfrm>
            <a:off x="6172200" y="1825625"/>
            <a:ext cx="5181600" cy="37522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1pPr>
            <a:lvl2pPr marL="914400" marR="0" lvl="1"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3pPr>
            <a:lvl4pPr marL="1828800" marR="0" lvl="3"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4pPr>
            <a:lvl5pPr marL="2286000" marR="0" lvl="4" indent="-228600" algn="l" rtl="0">
              <a:lnSpc>
                <a:spcPct val="90000"/>
              </a:lnSpc>
              <a:spcBef>
                <a:spcPts val="1000"/>
              </a:spcBef>
              <a:spcAft>
                <a:spcPts val="0"/>
              </a:spcAft>
              <a:buClr>
                <a:schemeClr val="lt1"/>
              </a:buClr>
              <a:buSzPts val="1800"/>
              <a:buFont typeface="Avenir"/>
              <a:buNone/>
              <a:defRPr sz="1800" b="0" i="0" u="none" strike="noStrike" cap="none">
                <a:solidFill>
                  <a:schemeClr val="lt1"/>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14" name="Google Shape;14;p21"/>
          <p:cNvSpPr txBox="1">
            <a:spLocks noGrp="1"/>
          </p:cNvSpPr>
          <p:nvPr>
            <p:ph type="ctr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15" name="Google Shape;15;p21"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22"/>
          <p:cNvSpPr>
            <a:spLocks noGrp="1"/>
          </p:cNvSpPr>
          <p:nvPr>
            <p:ph type="pic" idx="2"/>
          </p:nvPr>
        </p:nvSpPr>
        <p:spPr>
          <a:xfrm>
            <a:off x="7077075" y="0"/>
            <a:ext cx="5114925" cy="6858000"/>
          </a:xfrm>
          <a:prstGeom prst="rect">
            <a:avLst/>
          </a:prstGeom>
          <a:noFill/>
          <a:ln>
            <a:noFill/>
          </a:ln>
        </p:spPr>
      </p:sp>
      <p:sp>
        <p:nvSpPr>
          <p:cNvPr id="18" name="Google Shape;18;p22"/>
          <p:cNvSpPr txBox="1">
            <a:spLocks noGrp="1"/>
          </p:cNvSpPr>
          <p:nvPr>
            <p:ph type="body" idx="1"/>
          </p:nvPr>
        </p:nvSpPr>
        <p:spPr>
          <a:xfrm>
            <a:off x="606909" y="3513085"/>
            <a:ext cx="5114925" cy="26860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1pPr>
            <a:lvl2pPr marL="914400" marR="0" lvl="1"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3pPr>
            <a:lvl4pPr marL="1828800" marR="0" lvl="3"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4pPr>
            <a:lvl5pPr marL="2286000" marR="0" lvl="4" indent="-228600" algn="l" rtl="0">
              <a:lnSpc>
                <a:spcPct val="166666"/>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19" name="Google Shape;19;p22"/>
          <p:cNvSpPr txBox="1">
            <a:spLocks noGrp="1"/>
          </p:cNvSpPr>
          <p:nvPr>
            <p:ph type="title"/>
          </p:nvPr>
        </p:nvSpPr>
        <p:spPr>
          <a:xfrm>
            <a:off x="606909" y="1678040"/>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20" name="Google Shape;20;p22"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Group Title">
  <p:cSld name="1_Group Title">
    <p:bg>
      <p:bgPr>
        <a:gradFill>
          <a:gsLst>
            <a:gs pos="0">
              <a:srgbClr val="002060"/>
            </a:gs>
            <a:gs pos="100000">
              <a:srgbClr val="1C6294"/>
            </a:gs>
          </a:gsLst>
          <a:lin ang="3000000" scaled="0"/>
        </a:gradFill>
        <a:effectLst/>
      </p:bgPr>
    </p:bg>
    <p:spTree>
      <p:nvGrpSpPr>
        <p:cNvPr id="1" name="Shape 21"/>
        <p:cNvGrpSpPr/>
        <p:nvPr/>
      </p:nvGrpSpPr>
      <p:grpSpPr>
        <a:xfrm>
          <a:off x="0" y="0"/>
          <a:ext cx="0" cy="0"/>
          <a:chOff x="0" y="0"/>
          <a:chExt cx="0" cy="0"/>
        </a:xfrm>
      </p:grpSpPr>
      <p:pic>
        <p:nvPicPr>
          <p:cNvPr id="22" name="Google Shape;22;p23" descr="Diagram&#10;&#10;Description automatically generated"/>
          <p:cNvPicPr preferRelativeResize="0"/>
          <p:nvPr/>
        </p:nvPicPr>
        <p:blipFill rotWithShape="1">
          <a:blip r:embed="rId2">
            <a:alphaModFix/>
          </a:blip>
          <a:srcRect/>
          <a:stretch/>
        </p:blipFill>
        <p:spPr>
          <a:xfrm>
            <a:off x="620761" y="0"/>
            <a:ext cx="1688541" cy="1942816"/>
          </a:xfrm>
          <a:prstGeom prst="rect">
            <a:avLst/>
          </a:prstGeom>
          <a:noFill/>
          <a:ln>
            <a:noFill/>
          </a:ln>
        </p:spPr>
      </p:pic>
      <p:sp>
        <p:nvSpPr>
          <p:cNvPr id="23" name="Google Shape;23;p23"/>
          <p:cNvSpPr txBox="1">
            <a:spLocks noGrp="1"/>
          </p:cNvSpPr>
          <p:nvPr>
            <p:ph type="body" idx="1"/>
          </p:nvPr>
        </p:nvSpPr>
        <p:spPr>
          <a:xfrm>
            <a:off x="620761" y="2557961"/>
            <a:ext cx="7618133" cy="871039"/>
          </a:xfrm>
          <a:prstGeom prst="rect">
            <a:avLst/>
          </a:prstGeom>
          <a:noFill/>
          <a:ln>
            <a:noFill/>
          </a:ln>
        </p:spPr>
        <p:txBody>
          <a:bodyPr spcFirstLastPara="1" wrap="square" lIns="45700" tIns="45700" rIns="45700" bIns="45700" anchor="ctr" anchorCtr="0">
            <a:noAutofit/>
          </a:bodyPr>
          <a:lstStyle>
            <a:lvl1pPr marL="457200" marR="0" lvl="0" indent="-228600" algn="l" rtl="0">
              <a:lnSpc>
                <a:spcPct val="90000"/>
              </a:lnSpc>
              <a:spcBef>
                <a:spcPts val="0"/>
              </a:spcBef>
              <a:spcAft>
                <a:spcPts val="0"/>
              </a:spcAft>
              <a:buClr>
                <a:srgbClr val="FFFFFF"/>
              </a:buClr>
              <a:buSzPts val="3200"/>
              <a:buFont typeface="Avenir"/>
              <a:buNone/>
              <a:defRPr sz="3200" b="1" i="0" u="none" strike="noStrike" cap="none">
                <a:solidFill>
                  <a:srgbClr val="FFFFFF"/>
                </a:solidFill>
                <a:latin typeface="Avenir"/>
                <a:ea typeface="Avenir"/>
                <a:cs typeface="Avenir"/>
                <a:sym typeface="Avenir"/>
              </a:defRPr>
            </a:lvl1pPr>
            <a:lvl2pPr marL="914400" marR="0" lvl="1"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2pPr>
            <a:lvl3pPr marL="1371600" marR="0" lvl="2"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3pPr>
            <a:lvl4pPr marL="1828800" marR="0" lvl="3"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4pPr>
            <a:lvl5pPr marL="2286000" marR="0" lvl="4"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26" name="Google Shape;26;p24"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25"/>
          <p:cNvSpPr/>
          <p:nvPr/>
        </p:nvSpPr>
        <p:spPr>
          <a:xfrm>
            <a:off x="-1" y="0"/>
            <a:ext cx="4064000" cy="342900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29" name="Google Shape;29;p25"/>
          <p:cNvSpPr/>
          <p:nvPr/>
        </p:nvSpPr>
        <p:spPr>
          <a:xfrm>
            <a:off x="4063999" y="3429000"/>
            <a:ext cx="4064000" cy="342900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30" name="Google Shape;30;p25"/>
          <p:cNvSpPr/>
          <p:nvPr/>
        </p:nvSpPr>
        <p:spPr>
          <a:xfrm>
            <a:off x="8128000" y="0"/>
            <a:ext cx="4064000" cy="342900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31" name="Google Shape;31;p25"/>
          <p:cNvSpPr txBox="1">
            <a:spLocks noGrp="1"/>
          </p:cNvSpPr>
          <p:nvPr>
            <p:ph type="body" idx="1"/>
          </p:nvPr>
        </p:nvSpPr>
        <p:spPr>
          <a:xfrm>
            <a:off x="8388947" y="1070408"/>
            <a:ext cx="3542106" cy="18793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1pPr>
            <a:lvl2pPr marL="914400" marR="0" lvl="1"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3pPr>
            <a:lvl4pPr marL="1828800" marR="0" lvl="3"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4pPr>
            <a:lvl5pPr marL="2286000" marR="0" lvl="4"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32" name="Google Shape;32;p25"/>
          <p:cNvSpPr txBox="1">
            <a:spLocks noGrp="1"/>
          </p:cNvSpPr>
          <p:nvPr>
            <p:ph type="body" idx="2"/>
          </p:nvPr>
        </p:nvSpPr>
        <p:spPr>
          <a:xfrm>
            <a:off x="4324946" y="3975244"/>
            <a:ext cx="3542106" cy="18793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1pPr>
            <a:lvl2pPr marL="914400" marR="0" lvl="1"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3pPr>
            <a:lvl4pPr marL="1828800" marR="0" lvl="3"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4pPr>
            <a:lvl5pPr marL="2286000" marR="0" lvl="4"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33" name="Google Shape;33;p25"/>
          <p:cNvSpPr>
            <a:spLocks noGrp="1"/>
          </p:cNvSpPr>
          <p:nvPr>
            <p:ph type="pic" idx="3"/>
          </p:nvPr>
        </p:nvSpPr>
        <p:spPr>
          <a:xfrm>
            <a:off x="4064000" y="0"/>
            <a:ext cx="4064000" cy="3429000"/>
          </a:xfrm>
          <a:prstGeom prst="rect">
            <a:avLst/>
          </a:prstGeom>
          <a:noFill/>
          <a:ln>
            <a:noFill/>
          </a:ln>
        </p:spPr>
      </p:sp>
      <p:sp>
        <p:nvSpPr>
          <p:cNvPr id="34" name="Google Shape;34;p25"/>
          <p:cNvSpPr>
            <a:spLocks noGrp="1"/>
          </p:cNvSpPr>
          <p:nvPr>
            <p:ph type="pic" idx="4"/>
          </p:nvPr>
        </p:nvSpPr>
        <p:spPr>
          <a:xfrm>
            <a:off x="0" y="3413760"/>
            <a:ext cx="4064000" cy="3429000"/>
          </a:xfrm>
          <a:prstGeom prst="rect">
            <a:avLst/>
          </a:prstGeom>
          <a:noFill/>
          <a:ln>
            <a:noFill/>
          </a:ln>
        </p:spPr>
      </p:sp>
      <p:sp>
        <p:nvSpPr>
          <p:cNvPr id="35" name="Google Shape;35;p25"/>
          <p:cNvSpPr>
            <a:spLocks noGrp="1"/>
          </p:cNvSpPr>
          <p:nvPr>
            <p:ph type="pic" idx="5"/>
          </p:nvPr>
        </p:nvSpPr>
        <p:spPr>
          <a:xfrm>
            <a:off x="8127998" y="3413760"/>
            <a:ext cx="4064000" cy="3429000"/>
          </a:xfrm>
          <a:prstGeom prst="rect">
            <a:avLst/>
          </a:prstGeom>
          <a:noFill/>
          <a:ln>
            <a:noFill/>
          </a:ln>
        </p:spPr>
      </p:sp>
      <p:sp>
        <p:nvSpPr>
          <p:cNvPr id="36" name="Google Shape;36;p25"/>
          <p:cNvSpPr txBox="1">
            <a:spLocks noGrp="1"/>
          </p:cNvSpPr>
          <p:nvPr>
            <p:ph type="title"/>
          </p:nvPr>
        </p:nvSpPr>
        <p:spPr>
          <a:xfrm>
            <a:off x="606910" y="365125"/>
            <a:ext cx="3196144" cy="22890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37" name="Google Shape;37;p25"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
        <p:cNvGrpSpPr/>
        <p:nvPr/>
      </p:nvGrpSpPr>
      <p:grpSpPr>
        <a:xfrm>
          <a:off x="0" y="0"/>
          <a:ext cx="0" cy="0"/>
          <a:chOff x="0" y="0"/>
          <a:chExt cx="0" cy="0"/>
        </a:xfrm>
      </p:grpSpPr>
      <p:grpSp>
        <p:nvGrpSpPr>
          <p:cNvPr id="39" name="Google Shape;39;p26"/>
          <p:cNvGrpSpPr/>
          <p:nvPr/>
        </p:nvGrpSpPr>
        <p:grpSpPr>
          <a:xfrm>
            <a:off x="-2" y="0"/>
            <a:ext cx="12192001" cy="6858000"/>
            <a:chOff x="-1" y="0"/>
            <a:chExt cx="8128000" cy="6858000"/>
          </a:xfrm>
        </p:grpSpPr>
        <p:sp>
          <p:nvSpPr>
            <p:cNvPr id="40" name="Google Shape;40;p26"/>
            <p:cNvSpPr/>
            <p:nvPr/>
          </p:nvSpPr>
          <p:spPr>
            <a:xfrm>
              <a:off x="-1" y="0"/>
              <a:ext cx="4064000" cy="342900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41" name="Google Shape;41;p26"/>
            <p:cNvSpPr/>
            <p:nvPr/>
          </p:nvSpPr>
          <p:spPr>
            <a:xfrm>
              <a:off x="4063999" y="3429000"/>
              <a:ext cx="4064000" cy="342900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grpSp>
      <p:sp>
        <p:nvSpPr>
          <p:cNvPr id="42" name="Google Shape;42;p26"/>
          <p:cNvSpPr txBox="1">
            <a:spLocks noGrp="1"/>
          </p:cNvSpPr>
          <p:nvPr>
            <p:ph type="body" idx="1"/>
          </p:nvPr>
        </p:nvSpPr>
        <p:spPr>
          <a:xfrm>
            <a:off x="6751952" y="3975244"/>
            <a:ext cx="3542106" cy="18793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1pPr>
            <a:lvl2pPr marL="914400" marR="0" lvl="1"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2pPr>
            <a:lvl3pPr marL="1371600" marR="0" lvl="2"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3pPr>
            <a:lvl4pPr marL="1828800" marR="0" lvl="3"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4pPr>
            <a:lvl5pPr marL="2286000" marR="0" lvl="4" indent="-228600" algn="l" rtl="0">
              <a:lnSpc>
                <a:spcPct val="90000"/>
              </a:lnSpc>
              <a:spcBef>
                <a:spcPts val="1000"/>
              </a:spcBef>
              <a:spcAft>
                <a:spcPts val="0"/>
              </a:spcAft>
              <a:buClr>
                <a:srgbClr val="262626"/>
              </a:buClr>
              <a:buSzPts val="1800"/>
              <a:buFont typeface="Avenir"/>
              <a:buNone/>
              <a:defRPr sz="1800" b="0" i="0" u="none" strike="noStrike" cap="none">
                <a:solidFill>
                  <a:srgbClr val="262626"/>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sp>
        <p:nvSpPr>
          <p:cNvPr id="43" name="Google Shape;43;p26"/>
          <p:cNvSpPr>
            <a:spLocks noGrp="1"/>
          </p:cNvSpPr>
          <p:nvPr>
            <p:ph type="pic" idx="2"/>
          </p:nvPr>
        </p:nvSpPr>
        <p:spPr>
          <a:xfrm>
            <a:off x="6095998" y="0"/>
            <a:ext cx="6096001" cy="3429000"/>
          </a:xfrm>
          <a:prstGeom prst="rect">
            <a:avLst/>
          </a:prstGeom>
          <a:noFill/>
          <a:ln>
            <a:noFill/>
          </a:ln>
        </p:spPr>
      </p:sp>
      <p:sp>
        <p:nvSpPr>
          <p:cNvPr id="44" name="Google Shape;44;p26"/>
          <p:cNvSpPr>
            <a:spLocks noGrp="1"/>
          </p:cNvSpPr>
          <p:nvPr>
            <p:ph type="pic" idx="3"/>
          </p:nvPr>
        </p:nvSpPr>
        <p:spPr>
          <a:xfrm>
            <a:off x="-1" y="3413760"/>
            <a:ext cx="6095997" cy="3429000"/>
          </a:xfrm>
          <a:prstGeom prst="rect">
            <a:avLst/>
          </a:prstGeom>
          <a:noFill/>
          <a:ln>
            <a:noFill/>
          </a:ln>
        </p:spPr>
      </p:sp>
      <p:sp>
        <p:nvSpPr>
          <p:cNvPr id="45" name="Google Shape;45;p26"/>
          <p:cNvSpPr txBox="1">
            <a:spLocks noGrp="1"/>
          </p:cNvSpPr>
          <p:nvPr>
            <p:ph type="title"/>
          </p:nvPr>
        </p:nvSpPr>
        <p:spPr>
          <a:xfrm>
            <a:off x="606910" y="365125"/>
            <a:ext cx="3196144" cy="22890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pic>
        <p:nvPicPr>
          <p:cNvPr id="46" name="Google Shape;46;p26"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7"/>
        <p:cNvGrpSpPr/>
        <p:nvPr/>
      </p:nvGrpSpPr>
      <p:grpSpPr>
        <a:xfrm>
          <a:off x="0" y="0"/>
          <a:ext cx="0" cy="0"/>
          <a:chOff x="0" y="0"/>
          <a:chExt cx="0" cy="0"/>
        </a:xfrm>
      </p:grpSpPr>
      <p:sp>
        <p:nvSpPr>
          <p:cNvPr id="48" name="Google Shape;48;p27"/>
          <p:cNvSpPr txBox="1">
            <a:spLocks noGrp="1"/>
          </p:cNvSpPr>
          <p:nvPr>
            <p:ph type="title"/>
          </p:nvPr>
        </p:nvSpPr>
        <p:spPr>
          <a:xfrm>
            <a:off x="606909" y="365125"/>
            <a:ext cx="5114925" cy="16367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62626"/>
              </a:buClr>
              <a:buSzPts val="4800"/>
              <a:buFont typeface="Avenir"/>
              <a:buNone/>
              <a:defRPr sz="4800" b="0" i="0" u="none" strike="noStrike" cap="none">
                <a:solidFill>
                  <a:srgbClr val="262626"/>
                </a:solidFill>
                <a:latin typeface="Avenir"/>
                <a:ea typeface="Avenir"/>
                <a:cs typeface="Avenir"/>
                <a:sym typeface="Avenir"/>
              </a:defRPr>
            </a:lvl1pPr>
            <a:lvl2pPr marR="0" lvl="1"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2pPr>
            <a:lvl3pPr marR="0" lvl="2"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3pPr>
            <a:lvl4pPr marR="0" lvl="3"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4pPr>
            <a:lvl5pPr marR="0" lvl="4"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5pPr>
            <a:lvl6pPr marR="0" lvl="5"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6pPr>
            <a:lvl7pPr marR="0" lvl="6"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7pPr>
            <a:lvl8pPr marR="0" lvl="7"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8pPr>
            <a:lvl9pPr marR="0" lvl="8" algn="ctr" rtl="0">
              <a:lnSpc>
                <a:spcPct val="90000"/>
              </a:lnSpc>
              <a:spcBef>
                <a:spcPts val="0"/>
              </a:spcBef>
              <a:spcAft>
                <a:spcPts val="0"/>
              </a:spcAft>
              <a:buClr>
                <a:srgbClr val="FFFFFF"/>
              </a:buClr>
              <a:buSzPts val="3700"/>
              <a:buFont typeface="Avenir"/>
              <a:buNone/>
              <a:defRPr sz="3700" b="0" i="0" u="none" strike="noStrike" cap="none">
                <a:solidFill>
                  <a:srgbClr val="FFFFFF"/>
                </a:solidFill>
                <a:latin typeface="Avenir"/>
                <a:ea typeface="Avenir"/>
                <a:cs typeface="Avenir"/>
                <a:sym typeface="Avenir"/>
              </a:defRPr>
            </a:lvl9pPr>
          </a:lstStyle>
          <a:p>
            <a:endParaRPr/>
          </a:p>
        </p:txBody>
      </p:sp>
      <p:sp>
        <p:nvSpPr>
          <p:cNvPr id="49" name="Google Shape;49;p27"/>
          <p:cNvSpPr>
            <a:spLocks noGrp="1"/>
          </p:cNvSpPr>
          <p:nvPr>
            <p:ph type="pic" idx="2"/>
          </p:nvPr>
        </p:nvSpPr>
        <p:spPr>
          <a:xfrm>
            <a:off x="7077075" y="0"/>
            <a:ext cx="5114925" cy="6858000"/>
          </a:xfrm>
          <a:prstGeom prst="rect">
            <a:avLst/>
          </a:prstGeom>
          <a:noFill/>
          <a:ln>
            <a:noFill/>
          </a:ln>
        </p:spPr>
      </p:sp>
      <p:sp>
        <p:nvSpPr>
          <p:cNvPr id="50" name="Google Shape;50;p27"/>
          <p:cNvSpPr txBox="1">
            <a:spLocks noGrp="1"/>
          </p:cNvSpPr>
          <p:nvPr>
            <p:ph type="body" idx="1"/>
          </p:nvPr>
        </p:nvSpPr>
        <p:spPr>
          <a:xfrm>
            <a:off x="606425" y="2649538"/>
            <a:ext cx="5114925" cy="278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1pPr>
            <a:lvl2pPr marL="914400" marR="0" lvl="1" indent="-228600" algn="l" rtl="0">
              <a:lnSpc>
                <a:spcPct val="90000"/>
              </a:lnSpc>
              <a:spcBef>
                <a:spcPts val="1000"/>
              </a:spcBef>
              <a:spcAft>
                <a:spcPts val="0"/>
              </a:spcAft>
              <a:buClr>
                <a:schemeClr val="accent4"/>
              </a:buClr>
              <a:buSzPts val="2000"/>
              <a:buFont typeface="Avenir"/>
              <a:buNone/>
              <a:defRPr sz="2000" b="0" i="0" u="none" strike="noStrike" cap="none">
                <a:solidFill>
                  <a:schemeClr val="accent4"/>
                </a:solidFill>
                <a:latin typeface="Avenir"/>
                <a:ea typeface="Avenir"/>
                <a:cs typeface="Avenir"/>
                <a:sym typeface="Avenir"/>
              </a:defRPr>
            </a:lvl2pPr>
            <a:lvl3pPr marL="1371600" marR="0" lvl="2"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3pPr>
            <a:lvl4pPr marL="1828800" marR="0" lvl="3" indent="-228600" algn="l" rtl="0">
              <a:lnSpc>
                <a:spcPct val="90000"/>
              </a:lnSpc>
              <a:spcBef>
                <a:spcPts val="1000"/>
              </a:spcBef>
              <a:spcAft>
                <a:spcPts val="0"/>
              </a:spcAft>
              <a:buClr>
                <a:schemeClr val="accent4"/>
              </a:buClr>
              <a:buSzPts val="1600"/>
              <a:buFont typeface="Avenir"/>
              <a:buNone/>
              <a:defRPr sz="1600" b="0" i="0" u="none" strike="noStrike" cap="none">
                <a:solidFill>
                  <a:schemeClr val="accent4"/>
                </a:solidFill>
                <a:latin typeface="Avenir"/>
                <a:ea typeface="Avenir"/>
                <a:cs typeface="Avenir"/>
                <a:sym typeface="Avenir"/>
              </a:defRPr>
            </a:lvl4pPr>
            <a:lvl5pPr marL="2286000" marR="0" lvl="4" indent="-228600" algn="l" rtl="0">
              <a:lnSpc>
                <a:spcPct val="90000"/>
              </a:lnSpc>
              <a:spcBef>
                <a:spcPts val="1000"/>
              </a:spcBef>
              <a:spcAft>
                <a:spcPts val="0"/>
              </a:spcAft>
              <a:buClr>
                <a:schemeClr val="accent4"/>
              </a:buClr>
              <a:buSzPts val="1600"/>
              <a:buFont typeface="Avenir"/>
              <a:buNone/>
              <a:defRPr sz="1600" b="0" i="0" u="none" strike="noStrike" cap="none">
                <a:solidFill>
                  <a:schemeClr val="accent4"/>
                </a:solidFill>
                <a:latin typeface="Avenir"/>
                <a:ea typeface="Avenir"/>
                <a:cs typeface="Avenir"/>
                <a:sym typeface="Avenir"/>
              </a:defRPr>
            </a:lvl5pPr>
            <a:lvl6pPr marL="2743200" marR="0" lvl="5"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6pPr>
            <a:lvl7pPr marL="3200400" marR="0" lvl="6"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7pPr>
            <a:lvl8pPr marL="3657600" marR="0" lvl="7"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8pPr>
            <a:lvl9pPr marL="4114800" marR="0" lvl="8" indent="-228600" algn="l" rtl="0">
              <a:lnSpc>
                <a:spcPct val="90000"/>
              </a:lnSpc>
              <a:spcBef>
                <a:spcPts val="1000"/>
              </a:spcBef>
              <a:spcAft>
                <a:spcPts val="0"/>
              </a:spcAft>
              <a:buClr>
                <a:schemeClr val="accent4"/>
              </a:buClr>
              <a:buSzPts val="1800"/>
              <a:buFont typeface="Avenir"/>
              <a:buNone/>
              <a:defRPr sz="1800" b="0" i="0" u="none" strike="noStrike" cap="none">
                <a:solidFill>
                  <a:schemeClr val="accent4"/>
                </a:solidFill>
                <a:latin typeface="Avenir"/>
                <a:ea typeface="Avenir"/>
                <a:cs typeface="Avenir"/>
                <a:sym typeface="Avenir"/>
              </a:defRPr>
            </a:lvl9pPr>
          </a:lstStyle>
          <a:p>
            <a:endParaRPr/>
          </a:p>
        </p:txBody>
      </p:sp>
      <p:pic>
        <p:nvPicPr>
          <p:cNvPr id="51" name="Google Shape;51;p27" descr="Diagram&#10;&#10;Description automatically generated"/>
          <p:cNvPicPr preferRelativeResize="0"/>
          <p:nvPr/>
        </p:nvPicPr>
        <p:blipFill rotWithShape="1">
          <a:blip r:embed="rId2">
            <a:alphaModFix/>
          </a:blip>
          <a:srcRect/>
          <a:stretch/>
        </p:blipFill>
        <p:spPr>
          <a:xfrm>
            <a:off x="10866379" y="0"/>
            <a:ext cx="866487" cy="9969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2060"/>
            </a:gs>
            <a:gs pos="100000">
              <a:srgbClr val="1C6294"/>
            </a:gs>
          </a:gsLst>
          <a:lin ang="3000000" scaled="0"/>
        </a:gra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pic>
        <p:nvPicPr>
          <p:cNvPr id="53" name="Google Shape;53;p18"/>
          <p:cNvPicPr preferRelativeResize="0"/>
          <p:nvPr/>
        </p:nvPicPr>
        <p:blipFill rotWithShape="1">
          <a:blip r:embed="rId6">
            <a:alphaModFix/>
          </a:blip>
          <a:srcRect/>
          <a:stretch/>
        </p:blipFill>
        <p:spPr>
          <a:xfrm>
            <a:off x="587010" y="6118789"/>
            <a:ext cx="2588603" cy="2596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1C6294"/>
            </a:gs>
          </a:gsLst>
          <a:lin ang="3000000" scaled="0"/>
        </a:gradFill>
        <a:effectLst/>
      </p:bgPr>
    </p:bg>
    <p:spTree>
      <p:nvGrpSpPr>
        <p:cNvPr id="1" name="Shape 70"/>
        <p:cNvGrpSpPr/>
        <p:nvPr/>
      </p:nvGrpSpPr>
      <p:grpSpPr>
        <a:xfrm>
          <a:off x="0" y="0"/>
          <a:ext cx="0" cy="0"/>
          <a:chOff x="0" y="0"/>
          <a:chExt cx="0" cy="0"/>
        </a:xfrm>
      </p:grpSpPr>
      <p:pic>
        <p:nvPicPr>
          <p:cNvPr id="71" name="Google Shape;71;p1" descr="A picture containing text, sign&#10;&#10;Description automatically generated"/>
          <p:cNvPicPr preferRelativeResize="0"/>
          <p:nvPr/>
        </p:nvPicPr>
        <p:blipFill rotWithShape="1">
          <a:blip r:embed="rId3">
            <a:alphaModFix/>
          </a:blip>
          <a:srcRect/>
          <a:stretch/>
        </p:blipFill>
        <p:spPr>
          <a:xfrm>
            <a:off x="0" y="1568419"/>
            <a:ext cx="12192000" cy="2668555"/>
          </a:xfrm>
          <a:prstGeom prst="rect">
            <a:avLst/>
          </a:prstGeom>
          <a:noFill/>
          <a:ln>
            <a:noFill/>
          </a:ln>
        </p:spPr>
      </p:pic>
      <p:sp>
        <p:nvSpPr>
          <p:cNvPr id="72" name="Google Shape;72;p1"/>
          <p:cNvSpPr txBox="1">
            <a:spLocks noGrp="1"/>
          </p:cNvSpPr>
          <p:nvPr>
            <p:ph type="body" idx="1"/>
          </p:nvPr>
        </p:nvSpPr>
        <p:spPr>
          <a:xfrm>
            <a:off x="387543" y="485221"/>
            <a:ext cx="5318990" cy="8715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5400"/>
              <a:buFont typeface="Calibri"/>
              <a:buNone/>
            </a:pPr>
            <a:r>
              <a:rPr lang="en-US" sz="5400" b="0" i="0" u="none" strike="noStrike" cap="none">
                <a:solidFill>
                  <a:srgbClr val="FFFFFF"/>
                </a:solidFill>
                <a:latin typeface="Calibri"/>
                <a:ea typeface="Calibri"/>
                <a:cs typeface="Calibri"/>
                <a:sym typeface="Calibri"/>
              </a:rPr>
              <a:t>New Beginnings </a:t>
            </a:r>
            <a:endParaRPr sz="5400" b="0" i="0" u="none" strike="noStrike" cap="none">
              <a:solidFill>
                <a:srgbClr val="FFFFFF"/>
              </a:solidFill>
              <a:latin typeface="Calibri"/>
              <a:ea typeface="Calibri"/>
              <a:cs typeface="Calibri"/>
              <a:sym typeface="Calibri"/>
            </a:endParaRPr>
          </a:p>
        </p:txBody>
      </p:sp>
      <p:sp>
        <p:nvSpPr>
          <p:cNvPr id="73" name="Google Shape;73;p1"/>
          <p:cNvSpPr txBox="1"/>
          <p:nvPr/>
        </p:nvSpPr>
        <p:spPr>
          <a:xfrm>
            <a:off x="251743" y="4448636"/>
            <a:ext cx="9698016" cy="24093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9900"/>
              <a:buFont typeface="Calibri"/>
              <a:buNone/>
            </a:pPr>
            <a:r>
              <a:rPr lang="en-US" sz="19900" b="0" i="0" u="none" strike="noStrike" cap="none">
                <a:solidFill>
                  <a:srgbClr val="FFFFFF"/>
                </a:solidFill>
                <a:latin typeface="Calibri"/>
                <a:ea typeface="Calibri"/>
                <a:cs typeface="Calibri"/>
                <a:sym typeface="Calibri"/>
              </a:rPr>
              <a:t>2023</a:t>
            </a:r>
            <a:endParaRPr sz="19900" b="0"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10"/>
          <p:cNvGrpSpPr/>
          <p:nvPr/>
        </p:nvGrpSpPr>
        <p:grpSpPr>
          <a:xfrm>
            <a:off x="7048500" y="0"/>
            <a:ext cx="5143500" cy="6858000"/>
            <a:chOff x="7048500" y="0"/>
            <a:chExt cx="5143500" cy="6858000"/>
          </a:xfrm>
        </p:grpSpPr>
        <p:pic>
          <p:nvPicPr>
            <p:cNvPr id="166" name="Google Shape;166;p10" descr="Diagram&#10;&#10;Description automatically generated"/>
            <p:cNvPicPr preferRelativeResize="0"/>
            <p:nvPr/>
          </p:nvPicPr>
          <p:blipFill rotWithShape="1">
            <a:blip r:embed="rId3">
              <a:alphaModFix/>
            </a:blip>
            <a:srcRect/>
            <a:stretch/>
          </p:blipFill>
          <p:spPr>
            <a:xfrm>
              <a:off x="7048500" y="0"/>
              <a:ext cx="5143500" cy="6858000"/>
            </a:xfrm>
            <a:prstGeom prst="rect">
              <a:avLst/>
            </a:prstGeom>
            <a:noFill/>
            <a:ln>
              <a:noFill/>
            </a:ln>
          </p:spPr>
        </p:pic>
        <p:sp>
          <p:nvSpPr>
            <p:cNvPr id="167" name="Google Shape;167;p10"/>
            <p:cNvSpPr/>
            <p:nvPr/>
          </p:nvSpPr>
          <p:spPr>
            <a:xfrm>
              <a:off x="9391867" y="2834987"/>
              <a:ext cx="124907" cy="124907"/>
            </a:xfrm>
            <a:prstGeom prst="ellipse">
              <a:avLst/>
            </a:prstGeom>
            <a:solidFill>
              <a:srgbClr val="FFFFFF"/>
            </a:solidFill>
            <a:ln w="25400" cap="flat" cmpd="sng">
              <a:solidFill>
                <a:srgbClr val="FFFFFF"/>
              </a:solidFill>
              <a:prstDash val="solid"/>
              <a:round/>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grpSp>
      <p:sp>
        <p:nvSpPr>
          <p:cNvPr id="168" name="Google Shape;168;p10"/>
          <p:cNvSpPr txBox="1">
            <a:spLocks noGrp="1"/>
          </p:cNvSpPr>
          <p:nvPr>
            <p:ph type="body" idx="1"/>
          </p:nvPr>
        </p:nvSpPr>
        <p:spPr>
          <a:xfrm>
            <a:off x="606909" y="2905309"/>
            <a:ext cx="5114925" cy="2686050"/>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rgbClr val="FFFFFF"/>
              </a:buClr>
              <a:buSzPts val="1800"/>
              <a:buFont typeface="Calibri"/>
              <a:buNone/>
            </a:pPr>
            <a:r>
              <a:rPr lang="en-US">
                <a:solidFill>
                  <a:srgbClr val="FFFFFF"/>
                </a:solidFill>
                <a:latin typeface="Calibri"/>
                <a:ea typeface="Calibri"/>
                <a:cs typeface="Calibri"/>
                <a:sym typeface="Calibri"/>
              </a:rPr>
              <a:t>Here is the plan for Sackville School. We’ve not included all the rooms and different levels as it is quite complicated. Do not worry about it, once you’re here, you’ll quickly get to know where you are going.</a:t>
            </a:r>
            <a:endParaRPr>
              <a:solidFill>
                <a:srgbClr val="FFFFFF"/>
              </a:solidFill>
              <a:latin typeface="Calibri"/>
              <a:ea typeface="Calibri"/>
              <a:cs typeface="Calibri"/>
              <a:sym typeface="Calibri"/>
            </a:endParaRPr>
          </a:p>
          <a:p>
            <a:pPr marL="0" lvl="0" indent="0" algn="l" rtl="0">
              <a:lnSpc>
                <a:spcPct val="272727"/>
              </a:lnSpc>
              <a:spcBef>
                <a:spcPts val="1000"/>
              </a:spcBef>
              <a:spcAft>
                <a:spcPts val="0"/>
              </a:spcAft>
              <a:buClr>
                <a:srgbClr val="262626"/>
              </a:buClr>
              <a:buSzPts val="1100"/>
              <a:buFont typeface="Avenir"/>
              <a:buNone/>
            </a:pPr>
            <a:endParaRPr sz="1100">
              <a:solidFill>
                <a:srgbClr val="FFFFFF"/>
              </a:solidFill>
              <a:latin typeface="Calibri"/>
              <a:ea typeface="Calibri"/>
              <a:cs typeface="Calibri"/>
              <a:sym typeface="Calibri"/>
            </a:endParaRPr>
          </a:p>
          <a:p>
            <a:pPr marL="0" lvl="0" indent="0" algn="l" rtl="0">
              <a:lnSpc>
                <a:spcPct val="272727"/>
              </a:lnSpc>
              <a:spcBef>
                <a:spcPts val="1000"/>
              </a:spcBef>
              <a:spcAft>
                <a:spcPts val="0"/>
              </a:spcAft>
              <a:buClr>
                <a:srgbClr val="262626"/>
              </a:buClr>
              <a:buSzPts val="1100"/>
              <a:buFont typeface="Avenir"/>
              <a:buNone/>
            </a:pPr>
            <a:endParaRPr sz="1100">
              <a:solidFill>
                <a:srgbClr val="FFFFFF"/>
              </a:solidFill>
              <a:latin typeface="Calibri"/>
              <a:ea typeface="Calibri"/>
              <a:cs typeface="Calibri"/>
              <a:sym typeface="Calibri"/>
            </a:endParaRPr>
          </a:p>
        </p:txBody>
      </p:sp>
      <p:sp>
        <p:nvSpPr>
          <p:cNvPr id="169" name="Google Shape;169;p10"/>
          <p:cNvSpPr txBox="1">
            <a:spLocks noGrp="1"/>
          </p:cNvSpPr>
          <p:nvPr>
            <p:ph type="title"/>
          </p:nvPr>
        </p:nvSpPr>
        <p:spPr>
          <a:xfrm>
            <a:off x="606909" y="1070264"/>
            <a:ext cx="6238391" cy="16367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4800"/>
              <a:buFont typeface="Calibri"/>
              <a:buNone/>
            </a:pPr>
            <a:r>
              <a:rPr lang="en-US">
                <a:solidFill>
                  <a:srgbClr val="FFFFFF"/>
                </a:solidFill>
                <a:latin typeface="Calibri"/>
                <a:ea typeface="Calibri"/>
                <a:cs typeface="Calibri"/>
                <a:sym typeface="Calibri"/>
              </a:rPr>
              <a:t>How Will I Know Where Everything Is?</a:t>
            </a:r>
            <a:endParaRPr>
              <a:solidFill>
                <a:srgbClr val="FFFFFF"/>
              </a:solidFill>
              <a:latin typeface="Calibri"/>
              <a:ea typeface="Calibri"/>
              <a:cs typeface="Calibri"/>
              <a:sym typeface="Calibri"/>
            </a:endParaRPr>
          </a:p>
        </p:txBody>
      </p:sp>
      <p:sp>
        <p:nvSpPr>
          <p:cNvPr id="170" name="Google Shape;170;p10"/>
          <p:cNvSpPr/>
          <p:nvPr/>
        </p:nvSpPr>
        <p:spPr>
          <a:xfrm>
            <a:off x="7381461" y="925630"/>
            <a:ext cx="1343507" cy="144634"/>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400"/>
              <a:buFont typeface="Avenir"/>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1" title="Red Animated Clock"/>
          <p:cNvPicPr preferRelativeResize="0"/>
          <p:nvPr/>
        </p:nvPicPr>
        <p:blipFill rotWithShape="1">
          <a:blip r:embed="rId3">
            <a:alphaModFix/>
          </a:blip>
          <a:srcRect l="29725" r="28321"/>
          <a:stretch/>
        </p:blipFill>
        <p:spPr>
          <a:xfrm>
            <a:off x="7077074" y="0"/>
            <a:ext cx="5114925" cy="6858000"/>
          </a:xfrm>
          <a:prstGeom prst="rect">
            <a:avLst/>
          </a:prstGeom>
          <a:noFill/>
          <a:ln>
            <a:noFill/>
          </a:ln>
        </p:spPr>
      </p:pic>
      <p:pic>
        <p:nvPicPr>
          <p:cNvPr id="176" name="Google Shape;176;p11" descr="Diagram&#10;&#10;Description automatically generated"/>
          <p:cNvPicPr preferRelativeResize="0"/>
          <p:nvPr/>
        </p:nvPicPr>
        <p:blipFill rotWithShape="1">
          <a:blip r:embed="rId4">
            <a:alphaModFix/>
          </a:blip>
          <a:srcRect/>
          <a:stretch/>
        </p:blipFill>
        <p:spPr>
          <a:xfrm>
            <a:off x="10866379" y="0"/>
            <a:ext cx="866487" cy="996971"/>
          </a:xfrm>
          <a:prstGeom prst="rect">
            <a:avLst/>
          </a:prstGeom>
          <a:noFill/>
          <a:ln>
            <a:noFill/>
          </a:ln>
        </p:spPr>
      </p:pic>
      <p:sp>
        <p:nvSpPr>
          <p:cNvPr id="177" name="Google Shape;177;p11"/>
          <p:cNvSpPr txBox="1"/>
          <p:nvPr/>
        </p:nvSpPr>
        <p:spPr>
          <a:xfrm>
            <a:off x="755373" y="2464904"/>
            <a:ext cx="2557670" cy="40154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Registration </a:t>
            </a:r>
            <a:endParaRPr/>
          </a:p>
          <a:p>
            <a:pPr marL="0" marR="0" lvl="0" indent="0" algn="l" rtl="0">
              <a:lnSpc>
                <a:spcPct val="100000"/>
              </a:lnSpc>
              <a:spcBef>
                <a:spcPts val="1000"/>
              </a:spcBef>
              <a:spcAft>
                <a:spcPts val="0"/>
              </a:spcAft>
              <a:buClr>
                <a:srgbClr val="FFFFFF"/>
              </a:buClr>
              <a:buSzPts val="1800"/>
              <a:buFont typeface="Calibri"/>
              <a:buNone/>
            </a:pPr>
            <a:r>
              <a:rPr lang="en-US" sz="1800">
                <a:solidFill>
                  <a:srgbClr val="FFFFFF"/>
                </a:solidFill>
                <a:latin typeface="Calibri"/>
                <a:ea typeface="Calibri"/>
                <a:cs typeface="Calibri"/>
                <a:sym typeface="Calibri"/>
              </a:rPr>
              <a:t>Period</a:t>
            </a:r>
            <a:r>
              <a:rPr lang="en-US" sz="1800" b="0" i="0" u="none" strike="noStrike" cap="none">
                <a:solidFill>
                  <a:srgbClr val="FFFFFF"/>
                </a:solidFill>
                <a:latin typeface="Calibri"/>
                <a:ea typeface="Calibri"/>
                <a:cs typeface="Calibri"/>
                <a:sym typeface="Calibri"/>
              </a:rPr>
              <a:t> 1</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Period 2 </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Break </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Period 3</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Period 4</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Lunch</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Period 5</a:t>
            </a:r>
            <a:endParaRPr/>
          </a:p>
        </p:txBody>
      </p:sp>
      <p:sp>
        <p:nvSpPr>
          <p:cNvPr id="178" name="Google Shape;178;p11"/>
          <p:cNvSpPr txBox="1"/>
          <p:nvPr/>
        </p:nvSpPr>
        <p:spPr>
          <a:xfrm>
            <a:off x="657709" y="689113"/>
            <a:ext cx="5114925" cy="20179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Sackville </a:t>
            </a:r>
            <a:br>
              <a:rPr lang="en-US" sz="4800" b="0" i="0" u="none" strike="noStrike" cap="none">
                <a:solidFill>
                  <a:srgbClr val="FFFFFF"/>
                </a:solidFill>
                <a:latin typeface="Calibri"/>
                <a:ea typeface="Calibri"/>
                <a:cs typeface="Calibri"/>
                <a:sym typeface="Calibri"/>
              </a:rPr>
            </a:br>
            <a:r>
              <a:rPr lang="en-US" sz="4800" b="0" i="0" u="none" strike="noStrike" cap="none">
                <a:solidFill>
                  <a:srgbClr val="FFFFFF"/>
                </a:solidFill>
                <a:latin typeface="Calibri"/>
                <a:ea typeface="Calibri"/>
                <a:cs typeface="Calibri"/>
                <a:sym typeface="Calibri"/>
              </a:rPr>
              <a:t>School Day</a:t>
            </a:r>
            <a:endParaRPr sz="4800" b="0" i="0" u="none" strike="noStrike" cap="none">
              <a:solidFill>
                <a:srgbClr val="FFFFFF"/>
              </a:solidFill>
              <a:latin typeface="Calibri"/>
              <a:ea typeface="Calibri"/>
              <a:cs typeface="Calibri"/>
              <a:sym typeface="Calibri"/>
            </a:endParaRPr>
          </a:p>
        </p:txBody>
      </p:sp>
      <p:sp>
        <p:nvSpPr>
          <p:cNvPr id="179" name="Google Shape;179;p11"/>
          <p:cNvSpPr txBox="1"/>
          <p:nvPr/>
        </p:nvSpPr>
        <p:spPr>
          <a:xfrm>
            <a:off x="2451652" y="2464903"/>
            <a:ext cx="6652591" cy="40154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08.25am - 08.55am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08.55am - 09.55am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09.55am - 10.55am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10.55am - 11.20am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11.20am -12.20pm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12.20pm - 01.20pm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01.20pm - 01.55pm</a:t>
            </a:r>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01.55pm -02.50pm</a:t>
            </a: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4842"/>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2" descr="Diagram&#10;&#10;Description automatically generated"/>
          <p:cNvPicPr preferRelativeResize="0"/>
          <p:nvPr/>
        </p:nvPicPr>
        <p:blipFill rotWithShape="1">
          <a:blip r:embed="rId3">
            <a:alphaModFix/>
          </a:blip>
          <a:srcRect/>
          <a:stretch/>
        </p:blipFill>
        <p:spPr>
          <a:xfrm>
            <a:off x="10866379" y="0"/>
            <a:ext cx="866487" cy="996971"/>
          </a:xfrm>
          <a:prstGeom prst="rect">
            <a:avLst/>
          </a:prstGeom>
          <a:noFill/>
          <a:ln>
            <a:noFill/>
          </a:ln>
        </p:spPr>
      </p:pic>
      <p:sp>
        <p:nvSpPr>
          <p:cNvPr id="185" name="Google Shape;185;p12"/>
          <p:cNvSpPr txBox="1"/>
          <p:nvPr/>
        </p:nvSpPr>
        <p:spPr>
          <a:xfrm>
            <a:off x="145774" y="485042"/>
            <a:ext cx="6889370" cy="13303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Example Timetable</a:t>
            </a:r>
            <a:endParaRPr sz="4800" b="0" i="0" u="none" strike="noStrike" cap="none">
              <a:solidFill>
                <a:srgbClr val="FFFFFF"/>
              </a:solidFill>
              <a:latin typeface="Calibri"/>
              <a:ea typeface="Calibri"/>
              <a:cs typeface="Calibri"/>
              <a:sym typeface="Calibri"/>
            </a:endParaRPr>
          </a:p>
        </p:txBody>
      </p:sp>
      <p:graphicFrame>
        <p:nvGraphicFramePr>
          <p:cNvPr id="186" name="Google Shape;186;p12"/>
          <p:cNvGraphicFramePr/>
          <p:nvPr/>
        </p:nvGraphicFramePr>
        <p:xfrm>
          <a:off x="1213965" y="1457605"/>
          <a:ext cx="9941100" cy="4764375"/>
        </p:xfrm>
        <a:graphic>
          <a:graphicData uri="http://schemas.openxmlformats.org/drawingml/2006/table">
            <a:tbl>
              <a:tblPr firstRow="1" bandRow="1">
                <a:noFill/>
                <a:tableStyleId>{AE3E6374-8AA0-4315-9D63-723A1D1297AF}</a:tableStyleId>
              </a:tblPr>
              <a:tblGrid>
                <a:gridCol w="1656850">
                  <a:extLst>
                    <a:ext uri="{9D8B030D-6E8A-4147-A177-3AD203B41FA5}">
                      <a16:colId xmlns:a16="http://schemas.microsoft.com/office/drawing/2014/main" val="20000"/>
                    </a:ext>
                  </a:extLst>
                </a:gridCol>
                <a:gridCol w="1656850">
                  <a:extLst>
                    <a:ext uri="{9D8B030D-6E8A-4147-A177-3AD203B41FA5}">
                      <a16:colId xmlns:a16="http://schemas.microsoft.com/office/drawing/2014/main" val="20001"/>
                    </a:ext>
                  </a:extLst>
                </a:gridCol>
                <a:gridCol w="1656850">
                  <a:extLst>
                    <a:ext uri="{9D8B030D-6E8A-4147-A177-3AD203B41FA5}">
                      <a16:colId xmlns:a16="http://schemas.microsoft.com/office/drawing/2014/main" val="20002"/>
                    </a:ext>
                  </a:extLst>
                </a:gridCol>
                <a:gridCol w="1656850">
                  <a:extLst>
                    <a:ext uri="{9D8B030D-6E8A-4147-A177-3AD203B41FA5}">
                      <a16:colId xmlns:a16="http://schemas.microsoft.com/office/drawing/2014/main" val="20003"/>
                    </a:ext>
                  </a:extLst>
                </a:gridCol>
                <a:gridCol w="1656850">
                  <a:extLst>
                    <a:ext uri="{9D8B030D-6E8A-4147-A177-3AD203B41FA5}">
                      <a16:colId xmlns:a16="http://schemas.microsoft.com/office/drawing/2014/main" val="20004"/>
                    </a:ext>
                  </a:extLst>
                </a:gridCol>
                <a:gridCol w="1656850">
                  <a:extLst>
                    <a:ext uri="{9D8B030D-6E8A-4147-A177-3AD203B41FA5}">
                      <a16:colId xmlns:a16="http://schemas.microsoft.com/office/drawing/2014/main" val="20005"/>
                    </a:ext>
                  </a:extLst>
                </a:gridCol>
              </a:tblGrid>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0"/>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1"/>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2"/>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3"/>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dirty="0"/>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4"/>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extLst>
                  <a:ext uri="{0D108BD9-81ED-4DB2-BD59-A6C34878D82A}">
                    <a16:rowId xmlns:a16="http://schemas.microsoft.com/office/drawing/2014/main" val="10005"/>
                  </a:ext>
                </a:extLst>
              </a:tr>
              <a:tr h="680625">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a:p>
                  </a:txBody>
                  <a:tcPr marL="100575" marR="100575" marT="45725" marB="45725">
                    <a:solidFill>
                      <a:schemeClr val="lt1"/>
                    </a:solidFill>
                  </a:tcPr>
                </a:tc>
                <a:tc>
                  <a:txBody>
                    <a:bodyPr/>
                    <a:lstStyle/>
                    <a:p>
                      <a:pPr marL="0" marR="0" lvl="0" indent="0" algn="ctr" rtl="0">
                        <a:lnSpc>
                          <a:spcPct val="100000"/>
                        </a:lnSpc>
                        <a:spcBef>
                          <a:spcPts val="0"/>
                        </a:spcBef>
                        <a:spcAft>
                          <a:spcPts val="0"/>
                        </a:spcAft>
                        <a:buClr>
                          <a:schemeClr val="dk1"/>
                        </a:buClr>
                        <a:buSzPts val="3200"/>
                        <a:buFont typeface="Avenir"/>
                        <a:buNone/>
                      </a:pPr>
                      <a:endParaRPr sz="3200" u="none" strike="noStrike" cap="none" dirty="0"/>
                    </a:p>
                  </a:txBody>
                  <a:tcPr marL="100575" marR="100575" marT="45725" marB="45725">
                    <a:solidFill>
                      <a:schemeClr val="lt1"/>
                    </a:solidFill>
                  </a:tcPr>
                </a:tc>
                <a:extLst>
                  <a:ext uri="{0D108BD9-81ED-4DB2-BD59-A6C34878D82A}">
                    <a16:rowId xmlns:a16="http://schemas.microsoft.com/office/drawing/2014/main" val="10006"/>
                  </a:ext>
                </a:extLst>
              </a:tr>
            </a:tbl>
          </a:graphicData>
        </a:graphic>
      </p:graphicFrame>
      <p:sp>
        <p:nvSpPr>
          <p:cNvPr id="187" name="Google Shape;187;p12"/>
          <p:cNvSpPr txBox="1"/>
          <p:nvPr/>
        </p:nvSpPr>
        <p:spPr>
          <a:xfrm>
            <a:off x="3269951" y="1602463"/>
            <a:ext cx="802460"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Monday</a:t>
            </a:r>
            <a:endParaRPr/>
          </a:p>
        </p:txBody>
      </p:sp>
      <p:sp>
        <p:nvSpPr>
          <p:cNvPr id="188" name="Google Shape;188;p12"/>
          <p:cNvSpPr txBox="1"/>
          <p:nvPr/>
        </p:nvSpPr>
        <p:spPr>
          <a:xfrm>
            <a:off x="4873835" y="1602462"/>
            <a:ext cx="797650"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Tuesday</a:t>
            </a:r>
            <a:endParaRPr/>
          </a:p>
        </p:txBody>
      </p:sp>
      <p:sp>
        <p:nvSpPr>
          <p:cNvPr id="189" name="Google Shape;189;p12"/>
          <p:cNvSpPr txBox="1"/>
          <p:nvPr/>
        </p:nvSpPr>
        <p:spPr>
          <a:xfrm>
            <a:off x="6441331" y="1602461"/>
            <a:ext cx="1095810"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Wednesday</a:t>
            </a:r>
            <a:endParaRPr/>
          </a:p>
        </p:txBody>
      </p:sp>
      <p:sp>
        <p:nvSpPr>
          <p:cNvPr id="190" name="Google Shape;190;p12"/>
          <p:cNvSpPr txBox="1"/>
          <p:nvPr/>
        </p:nvSpPr>
        <p:spPr>
          <a:xfrm>
            <a:off x="8194730" y="1602460"/>
            <a:ext cx="879404"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Thursday</a:t>
            </a:r>
            <a:endParaRPr/>
          </a:p>
        </p:txBody>
      </p:sp>
      <p:sp>
        <p:nvSpPr>
          <p:cNvPr id="191" name="Google Shape;191;p12"/>
          <p:cNvSpPr txBox="1"/>
          <p:nvPr/>
        </p:nvSpPr>
        <p:spPr>
          <a:xfrm>
            <a:off x="9937335" y="1602459"/>
            <a:ext cx="619717"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Friday</a:t>
            </a:r>
            <a:endParaRPr/>
          </a:p>
        </p:txBody>
      </p:sp>
      <p:sp>
        <p:nvSpPr>
          <p:cNvPr id="192" name="Google Shape;192;p12"/>
          <p:cNvSpPr txBox="1"/>
          <p:nvPr/>
        </p:nvSpPr>
        <p:spPr>
          <a:xfrm>
            <a:off x="1458810" y="2266935"/>
            <a:ext cx="112626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Registration</a:t>
            </a:r>
            <a:endParaRPr/>
          </a:p>
        </p:txBody>
      </p:sp>
      <p:sp>
        <p:nvSpPr>
          <p:cNvPr id="193" name="Google Shape;193;p12"/>
          <p:cNvSpPr txBox="1"/>
          <p:nvPr/>
        </p:nvSpPr>
        <p:spPr>
          <a:xfrm>
            <a:off x="1391898" y="2955661"/>
            <a:ext cx="81688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Lesson 1</a:t>
            </a:r>
            <a:endParaRPr/>
          </a:p>
        </p:txBody>
      </p:sp>
      <p:sp>
        <p:nvSpPr>
          <p:cNvPr id="194" name="Google Shape;194;p12"/>
          <p:cNvSpPr txBox="1"/>
          <p:nvPr/>
        </p:nvSpPr>
        <p:spPr>
          <a:xfrm>
            <a:off x="1400950" y="3628309"/>
            <a:ext cx="81688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Lesson 2</a:t>
            </a:r>
            <a:endParaRPr/>
          </a:p>
        </p:txBody>
      </p:sp>
      <p:sp>
        <p:nvSpPr>
          <p:cNvPr id="195" name="Google Shape;195;p12"/>
          <p:cNvSpPr txBox="1"/>
          <p:nvPr/>
        </p:nvSpPr>
        <p:spPr>
          <a:xfrm>
            <a:off x="1400949" y="4317035"/>
            <a:ext cx="81688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Lesson 3</a:t>
            </a:r>
            <a:endParaRPr/>
          </a:p>
        </p:txBody>
      </p:sp>
      <p:sp>
        <p:nvSpPr>
          <p:cNvPr id="196" name="Google Shape;196;p12"/>
          <p:cNvSpPr txBox="1"/>
          <p:nvPr/>
        </p:nvSpPr>
        <p:spPr>
          <a:xfrm>
            <a:off x="1400950" y="4996822"/>
            <a:ext cx="81688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Lesson 4</a:t>
            </a:r>
            <a:endParaRPr/>
          </a:p>
        </p:txBody>
      </p:sp>
      <p:sp>
        <p:nvSpPr>
          <p:cNvPr id="197" name="Google Shape;197;p12"/>
          <p:cNvSpPr txBox="1"/>
          <p:nvPr/>
        </p:nvSpPr>
        <p:spPr>
          <a:xfrm>
            <a:off x="1400949" y="5665857"/>
            <a:ext cx="81688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Lesson 5</a:t>
            </a:r>
            <a:endParaRPr/>
          </a:p>
        </p:txBody>
      </p:sp>
      <p:sp>
        <p:nvSpPr>
          <p:cNvPr id="198" name="Google Shape;198;p12"/>
          <p:cNvSpPr txBox="1"/>
          <p:nvPr/>
        </p:nvSpPr>
        <p:spPr>
          <a:xfrm>
            <a:off x="3249110" y="2312087"/>
            <a:ext cx="958491" cy="33851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smtClean="0">
                <a:latin typeface="Calibri"/>
                <a:ea typeface="Calibri"/>
                <a:cs typeface="Calibri"/>
                <a:sym typeface="Calibri"/>
              </a:rPr>
              <a:t>CHD D</a:t>
            </a:r>
            <a:r>
              <a:rPr lang="en-US" sz="1600" b="0" i="0" u="none" strike="noStrike" cap="none" smtClean="0">
                <a:solidFill>
                  <a:srgbClr val="000000"/>
                </a:solidFill>
                <a:latin typeface="Calibri"/>
                <a:ea typeface="Calibri"/>
                <a:cs typeface="Calibri"/>
                <a:sym typeface="Calibri"/>
              </a:rPr>
              <a:t>04</a:t>
            </a:r>
            <a:endParaRPr dirty="0"/>
          </a:p>
        </p:txBody>
      </p:sp>
      <p:sp>
        <p:nvSpPr>
          <p:cNvPr id="199" name="Google Shape;199;p12"/>
          <p:cNvSpPr txBox="1"/>
          <p:nvPr/>
        </p:nvSpPr>
        <p:spPr>
          <a:xfrm>
            <a:off x="4864680" y="2304760"/>
            <a:ext cx="844138" cy="338514"/>
          </a:xfrm>
          <a:prstGeom prst="rect">
            <a:avLst/>
          </a:prstGeom>
          <a:noFill/>
          <a:ln>
            <a:noFill/>
          </a:ln>
        </p:spPr>
        <p:txBody>
          <a:bodyPr spcFirstLastPara="1" wrap="square" lIns="45700" tIns="45700" rIns="45700" bIns="45700" anchor="t" anchorCtr="0">
            <a:spAutoFit/>
          </a:bodyPr>
          <a:lstStyle/>
          <a:p>
            <a:pPr algn="ctr">
              <a:buSzPts val="1600"/>
            </a:pPr>
            <a:r>
              <a:rPr lang="en-US" sz="1600" dirty="0" smtClean="0">
                <a:latin typeface="Calibri"/>
                <a:ea typeface="Calibri"/>
                <a:cs typeface="Calibri"/>
                <a:sym typeface="Calibri"/>
              </a:rPr>
              <a:t>CHD D04</a:t>
            </a:r>
            <a:endParaRPr lang="en-US" sz="1600" dirty="0"/>
          </a:p>
        </p:txBody>
      </p:sp>
      <p:sp>
        <p:nvSpPr>
          <p:cNvPr id="200" name="Google Shape;200;p12"/>
          <p:cNvSpPr txBox="1"/>
          <p:nvPr/>
        </p:nvSpPr>
        <p:spPr>
          <a:xfrm>
            <a:off x="6597385" y="2312087"/>
            <a:ext cx="844138" cy="338550"/>
          </a:xfrm>
          <a:prstGeom prst="rect">
            <a:avLst/>
          </a:prstGeom>
          <a:noFill/>
          <a:ln>
            <a:noFill/>
          </a:ln>
        </p:spPr>
        <p:txBody>
          <a:bodyPr spcFirstLastPara="1" wrap="square" lIns="45700" tIns="45700" rIns="45700" bIns="45700" anchor="t" anchorCtr="0">
            <a:spAutoFit/>
          </a:bodyPr>
          <a:lstStyle/>
          <a:p>
            <a:pPr lvl="0" algn="ctr">
              <a:buSzPts val="1600"/>
            </a:pPr>
            <a:r>
              <a:rPr lang="en-US" sz="1600" dirty="0">
                <a:latin typeface="Calibri"/>
                <a:ea typeface="Calibri"/>
                <a:cs typeface="Calibri"/>
                <a:sym typeface="Calibri"/>
              </a:rPr>
              <a:t>CHD D04</a:t>
            </a:r>
            <a:endParaRPr lang="en-US" sz="1600" dirty="0"/>
          </a:p>
        </p:txBody>
      </p:sp>
      <p:sp>
        <p:nvSpPr>
          <p:cNvPr id="201" name="Google Shape;201;p12"/>
          <p:cNvSpPr txBox="1"/>
          <p:nvPr/>
        </p:nvSpPr>
        <p:spPr>
          <a:xfrm>
            <a:off x="8212954" y="2304760"/>
            <a:ext cx="844138" cy="338550"/>
          </a:xfrm>
          <a:prstGeom prst="rect">
            <a:avLst/>
          </a:prstGeom>
          <a:noFill/>
          <a:ln>
            <a:noFill/>
          </a:ln>
        </p:spPr>
        <p:txBody>
          <a:bodyPr spcFirstLastPara="1" wrap="square" lIns="45700" tIns="45700" rIns="45700" bIns="45700" anchor="t" anchorCtr="0">
            <a:spAutoFit/>
          </a:bodyPr>
          <a:lstStyle/>
          <a:p>
            <a:pPr lvl="0" algn="ctr">
              <a:buSzPts val="1600"/>
            </a:pPr>
            <a:r>
              <a:rPr lang="en-US" sz="1600" dirty="0">
                <a:latin typeface="Calibri"/>
                <a:ea typeface="Calibri"/>
                <a:cs typeface="Calibri"/>
                <a:sym typeface="Calibri"/>
              </a:rPr>
              <a:t>CHD D04</a:t>
            </a:r>
            <a:endParaRPr lang="en-US" sz="1600" dirty="0"/>
          </a:p>
        </p:txBody>
      </p:sp>
      <p:sp>
        <p:nvSpPr>
          <p:cNvPr id="202" name="Google Shape;202;p12"/>
          <p:cNvSpPr txBox="1"/>
          <p:nvPr/>
        </p:nvSpPr>
        <p:spPr>
          <a:xfrm>
            <a:off x="9834186" y="2282323"/>
            <a:ext cx="844138" cy="338550"/>
          </a:xfrm>
          <a:prstGeom prst="rect">
            <a:avLst/>
          </a:prstGeom>
          <a:noFill/>
          <a:ln>
            <a:noFill/>
          </a:ln>
        </p:spPr>
        <p:txBody>
          <a:bodyPr spcFirstLastPara="1" wrap="square" lIns="45700" tIns="45700" rIns="45700" bIns="45700" anchor="t" anchorCtr="0">
            <a:spAutoFit/>
          </a:bodyPr>
          <a:lstStyle/>
          <a:p>
            <a:pPr lvl="0" algn="ctr">
              <a:buSzPts val="1600"/>
            </a:pPr>
            <a:r>
              <a:rPr lang="en-US" sz="1600" dirty="0">
                <a:latin typeface="Calibri"/>
                <a:ea typeface="Calibri"/>
                <a:cs typeface="Calibri"/>
                <a:sym typeface="Calibri"/>
              </a:rPr>
              <a:t>CHD D04</a:t>
            </a:r>
            <a:endParaRPr lang="en-US" sz="1600" dirty="0"/>
          </a:p>
        </p:txBody>
      </p:sp>
      <p:sp>
        <p:nvSpPr>
          <p:cNvPr id="203" name="Google Shape;203;p12"/>
          <p:cNvSpPr txBox="1"/>
          <p:nvPr/>
        </p:nvSpPr>
        <p:spPr>
          <a:xfrm>
            <a:off x="3112056" y="2862451"/>
            <a:ext cx="99694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Te</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dirty="0" smtClean="0">
                <a:latin typeface="Calibri"/>
                <a:ea typeface="Calibri"/>
                <a:cs typeface="Calibri"/>
                <a:sym typeface="Calibri"/>
              </a:rPr>
              <a:t>KTN</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T02</a:t>
            </a:r>
            <a:endParaRPr sz="1600" b="0" i="0" u="none" strike="noStrike" cap="none" dirty="0">
              <a:solidFill>
                <a:srgbClr val="000000"/>
              </a:solidFill>
              <a:latin typeface="Calibri"/>
              <a:ea typeface="Calibri"/>
              <a:cs typeface="Calibri"/>
              <a:sym typeface="Calibri"/>
            </a:endParaRPr>
          </a:p>
        </p:txBody>
      </p:sp>
      <p:sp>
        <p:nvSpPr>
          <p:cNvPr id="204" name="Google Shape;204;p12"/>
          <p:cNvSpPr txBox="1"/>
          <p:nvPr/>
        </p:nvSpPr>
        <p:spPr>
          <a:xfrm>
            <a:off x="4766086" y="2847979"/>
            <a:ext cx="773606"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Fr</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IGN B14</a:t>
            </a:r>
            <a:endParaRPr sz="1600" b="0" i="0" u="none" strike="noStrike" cap="none">
              <a:solidFill>
                <a:srgbClr val="000000"/>
              </a:solidFill>
              <a:latin typeface="Calibri"/>
              <a:ea typeface="Calibri"/>
              <a:cs typeface="Calibri"/>
              <a:sym typeface="Calibri"/>
            </a:endParaRPr>
          </a:p>
        </p:txBody>
      </p:sp>
      <p:sp>
        <p:nvSpPr>
          <p:cNvPr id="205" name="Google Shape;205;p12"/>
          <p:cNvSpPr txBox="1"/>
          <p:nvPr/>
        </p:nvSpPr>
        <p:spPr>
          <a:xfrm>
            <a:off x="6420116" y="2856688"/>
            <a:ext cx="980393"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Pe</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LRS Field 5</a:t>
            </a:r>
            <a:endParaRPr sz="1600" b="0" i="0" u="none" strike="noStrike" cap="none">
              <a:solidFill>
                <a:srgbClr val="000000"/>
              </a:solidFill>
              <a:latin typeface="Calibri"/>
              <a:ea typeface="Calibri"/>
              <a:cs typeface="Calibri"/>
              <a:sym typeface="Calibri"/>
            </a:endParaRPr>
          </a:p>
        </p:txBody>
      </p:sp>
      <p:sp>
        <p:nvSpPr>
          <p:cNvPr id="206" name="Google Shape;206;p12"/>
          <p:cNvSpPr txBox="1"/>
          <p:nvPr/>
        </p:nvSpPr>
        <p:spPr>
          <a:xfrm>
            <a:off x="8074146" y="2842216"/>
            <a:ext cx="853756"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Bv</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AMS A14</a:t>
            </a:r>
            <a:endParaRPr sz="1600" b="0" i="0" u="none" strike="noStrike" cap="none" dirty="0">
              <a:solidFill>
                <a:srgbClr val="000000"/>
              </a:solidFill>
              <a:latin typeface="Calibri"/>
              <a:ea typeface="Calibri"/>
              <a:cs typeface="Calibri"/>
              <a:sym typeface="Calibri"/>
            </a:endParaRPr>
          </a:p>
        </p:txBody>
      </p:sp>
      <p:sp>
        <p:nvSpPr>
          <p:cNvPr id="207" name="Google Shape;207;p12"/>
          <p:cNvSpPr txBox="1"/>
          <p:nvPr/>
        </p:nvSpPr>
        <p:spPr>
          <a:xfrm>
            <a:off x="9724381" y="2842215"/>
            <a:ext cx="773606"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Fr</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IGN B14</a:t>
            </a:r>
            <a:endParaRPr sz="1600" b="0" i="0" u="none" strike="noStrike" cap="none">
              <a:solidFill>
                <a:srgbClr val="000000"/>
              </a:solidFill>
              <a:latin typeface="Calibri"/>
              <a:ea typeface="Calibri"/>
              <a:cs typeface="Calibri"/>
              <a:sym typeface="Calibri"/>
            </a:endParaRPr>
          </a:p>
        </p:txBody>
      </p:sp>
      <p:sp>
        <p:nvSpPr>
          <p:cNvPr id="208" name="Google Shape;208;p12"/>
          <p:cNvSpPr txBox="1"/>
          <p:nvPr/>
        </p:nvSpPr>
        <p:spPr>
          <a:xfrm>
            <a:off x="3150607" y="3565911"/>
            <a:ext cx="980393"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Pe</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LRS Field 4</a:t>
            </a:r>
            <a:endParaRPr sz="1600" b="0" i="0" u="none" strike="noStrike" cap="none">
              <a:solidFill>
                <a:srgbClr val="000000"/>
              </a:solidFill>
              <a:latin typeface="Calibri"/>
              <a:ea typeface="Calibri"/>
              <a:cs typeface="Calibri"/>
              <a:sym typeface="Calibri"/>
            </a:endParaRPr>
          </a:p>
        </p:txBody>
      </p:sp>
      <p:sp>
        <p:nvSpPr>
          <p:cNvPr id="209" name="Google Shape;209;p12"/>
          <p:cNvSpPr txBox="1"/>
          <p:nvPr/>
        </p:nvSpPr>
        <p:spPr>
          <a:xfrm>
            <a:off x="4804637" y="3551439"/>
            <a:ext cx="82971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Gy</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MJN C04</a:t>
            </a:r>
            <a:endParaRPr sz="1600" b="0" i="0" u="none" strike="noStrike" cap="none">
              <a:solidFill>
                <a:srgbClr val="000000"/>
              </a:solidFill>
              <a:latin typeface="Calibri"/>
              <a:ea typeface="Calibri"/>
              <a:cs typeface="Calibri"/>
              <a:sym typeface="Calibri"/>
            </a:endParaRPr>
          </a:p>
        </p:txBody>
      </p:sp>
      <p:sp>
        <p:nvSpPr>
          <p:cNvPr id="210" name="Google Shape;210;p12"/>
          <p:cNvSpPr txBox="1"/>
          <p:nvPr/>
        </p:nvSpPr>
        <p:spPr>
          <a:xfrm>
            <a:off x="6458667" y="3560148"/>
            <a:ext cx="860168"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Sc</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PXW A22</a:t>
            </a:r>
            <a:endParaRPr sz="1600" b="0" i="0" u="none" strike="noStrike" cap="none">
              <a:solidFill>
                <a:srgbClr val="000000"/>
              </a:solidFill>
              <a:latin typeface="Calibri"/>
              <a:ea typeface="Calibri"/>
              <a:cs typeface="Calibri"/>
              <a:sym typeface="Calibri"/>
            </a:endParaRPr>
          </a:p>
        </p:txBody>
      </p:sp>
      <p:sp>
        <p:nvSpPr>
          <p:cNvPr id="211" name="Google Shape;211;p12"/>
          <p:cNvSpPr txBox="1"/>
          <p:nvPr/>
        </p:nvSpPr>
        <p:spPr>
          <a:xfrm>
            <a:off x="8112697" y="3545676"/>
            <a:ext cx="775208"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Mu</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THY E05</a:t>
            </a:r>
            <a:endParaRPr sz="1600" b="0" i="0" u="none" strike="noStrike" cap="none" dirty="0">
              <a:solidFill>
                <a:srgbClr val="000000"/>
              </a:solidFill>
              <a:latin typeface="Calibri"/>
              <a:ea typeface="Calibri"/>
              <a:cs typeface="Calibri"/>
              <a:sym typeface="Calibri"/>
            </a:endParaRPr>
          </a:p>
        </p:txBody>
      </p:sp>
      <p:sp>
        <p:nvSpPr>
          <p:cNvPr id="212" name="Google Shape;212;p12"/>
          <p:cNvSpPr txBox="1"/>
          <p:nvPr/>
        </p:nvSpPr>
        <p:spPr>
          <a:xfrm>
            <a:off x="9762932" y="3545675"/>
            <a:ext cx="847344"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Hi</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HGN C12</a:t>
            </a:r>
            <a:endParaRPr sz="1600" b="0" i="0" u="none" strike="noStrike" cap="none">
              <a:solidFill>
                <a:srgbClr val="000000"/>
              </a:solidFill>
              <a:latin typeface="Calibri"/>
              <a:ea typeface="Calibri"/>
              <a:cs typeface="Calibri"/>
              <a:sym typeface="Calibri"/>
            </a:endParaRPr>
          </a:p>
        </p:txBody>
      </p:sp>
      <p:sp>
        <p:nvSpPr>
          <p:cNvPr id="213" name="Google Shape;213;p12"/>
          <p:cNvSpPr txBox="1"/>
          <p:nvPr/>
        </p:nvSpPr>
        <p:spPr>
          <a:xfrm>
            <a:off x="3145516" y="4190748"/>
            <a:ext cx="860168"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Sc</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PWX A22</a:t>
            </a:r>
            <a:endParaRPr sz="1600" b="0" i="0" u="none" strike="noStrike" cap="none">
              <a:solidFill>
                <a:srgbClr val="000000"/>
              </a:solidFill>
              <a:latin typeface="Calibri"/>
              <a:ea typeface="Calibri"/>
              <a:cs typeface="Calibri"/>
              <a:sym typeface="Calibri"/>
            </a:endParaRPr>
          </a:p>
        </p:txBody>
      </p:sp>
      <p:sp>
        <p:nvSpPr>
          <p:cNvPr id="214" name="Google Shape;214;p12"/>
          <p:cNvSpPr txBox="1"/>
          <p:nvPr/>
        </p:nvSpPr>
        <p:spPr>
          <a:xfrm>
            <a:off x="4799546" y="4176276"/>
            <a:ext cx="931614" cy="58473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Dr</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dirty="0" smtClean="0">
                <a:latin typeface="Calibri"/>
                <a:ea typeface="Calibri"/>
                <a:cs typeface="Calibri"/>
                <a:sym typeface="Calibri"/>
              </a:rPr>
              <a:t>HMN</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P02</a:t>
            </a:r>
            <a:endParaRPr sz="1600" b="0" i="0" u="none" strike="noStrike" cap="none" dirty="0">
              <a:solidFill>
                <a:srgbClr val="000000"/>
              </a:solidFill>
              <a:latin typeface="Calibri"/>
              <a:ea typeface="Calibri"/>
              <a:cs typeface="Calibri"/>
              <a:sym typeface="Calibri"/>
            </a:endParaRPr>
          </a:p>
        </p:txBody>
      </p:sp>
      <p:sp>
        <p:nvSpPr>
          <p:cNvPr id="215" name="Google Shape;215;p12"/>
          <p:cNvSpPr txBox="1"/>
          <p:nvPr/>
        </p:nvSpPr>
        <p:spPr>
          <a:xfrm>
            <a:off x="6453576" y="4184985"/>
            <a:ext cx="773606"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Fr</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IGN B14</a:t>
            </a:r>
            <a:endParaRPr sz="1600" b="0" i="0" u="none" strike="noStrike" cap="none">
              <a:solidFill>
                <a:srgbClr val="000000"/>
              </a:solidFill>
              <a:latin typeface="Calibri"/>
              <a:ea typeface="Calibri"/>
              <a:cs typeface="Calibri"/>
              <a:sym typeface="Calibri"/>
            </a:endParaRPr>
          </a:p>
        </p:txBody>
      </p:sp>
      <p:sp>
        <p:nvSpPr>
          <p:cNvPr id="216" name="Google Shape;216;p12"/>
          <p:cNvSpPr txBox="1"/>
          <p:nvPr/>
        </p:nvSpPr>
        <p:spPr>
          <a:xfrm>
            <a:off x="8107606" y="4170513"/>
            <a:ext cx="671013"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Ma</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JSI B02</a:t>
            </a:r>
            <a:endParaRPr sz="1600" b="0" i="0" u="none" strike="noStrike" cap="none">
              <a:solidFill>
                <a:srgbClr val="000000"/>
              </a:solidFill>
              <a:latin typeface="Calibri"/>
              <a:ea typeface="Calibri"/>
              <a:cs typeface="Calibri"/>
              <a:sym typeface="Calibri"/>
            </a:endParaRPr>
          </a:p>
        </p:txBody>
      </p:sp>
      <p:sp>
        <p:nvSpPr>
          <p:cNvPr id="217" name="Google Shape;217;p12"/>
          <p:cNvSpPr txBox="1"/>
          <p:nvPr/>
        </p:nvSpPr>
        <p:spPr>
          <a:xfrm>
            <a:off x="9757841" y="4170512"/>
            <a:ext cx="755972"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En</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JCK D01</a:t>
            </a:r>
            <a:endParaRPr sz="1600" b="0" i="0" u="none" strike="noStrike" cap="none">
              <a:solidFill>
                <a:srgbClr val="000000"/>
              </a:solidFill>
              <a:latin typeface="Calibri"/>
              <a:ea typeface="Calibri"/>
              <a:cs typeface="Calibri"/>
              <a:sym typeface="Calibri"/>
            </a:endParaRPr>
          </a:p>
        </p:txBody>
      </p:sp>
      <p:sp>
        <p:nvSpPr>
          <p:cNvPr id="218" name="Google Shape;218;p12"/>
          <p:cNvSpPr txBox="1"/>
          <p:nvPr/>
        </p:nvSpPr>
        <p:spPr>
          <a:xfrm>
            <a:off x="3147855" y="4894208"/>
            <a:ext cx="857829" cy="58473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Ma</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dirty="0" smtClean="0">
                <a:latin typeface="Calibri"/>
                <a:ea typeface="Calibri"/>
                <a:cs typeface="Calibri"/>
                <a:sym typeface="Calibri"/>
              </a:rPr>
              <a:t>EWE</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B02</a:t>
            </a:r>
            <a:endParaRPr sz="1600" b="0" i="0" u="none" strike="noStrike" cap="none" dirty="0">
              <a:solidFill>
                <a:srgbClr val="000000"/>
              </a:solidFill>
              <a:latin typeface="Calibri"/>
              <a:ea typeface="Calibri"/>
              <a:cs typeface="Calibri"/>
              <a:sym typeface="Calibri"/>
            </a:endParaRPr>
          </a:p>
        </p:txBody>
      </p:sp>
      <p:sp>
        <p:nvSpPr>
          <p:cNvPr id="219" name="Google Shape;219;p12"/>
          <p:cNvSpPr txBox="1"/>
          <p:nvPr/>
        </p:nvSpPr>
        <p:spPr>
          <a:xfrm>
            <a:off x="4801885" y="4879736"/>
            <a:ext cx="81849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En</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dirty="0" smtClean="0">
                <a:latin typeface="Calibri"/>
                <a:ea typeface="Calibri"/>
                <a:cs typeface="Calibri"/>
                <a:sym typeface="Calibri"/>
              </a:rPr>
              <a:t>LRR</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D02</a:t>
            </a:r>
            <a:endParaRPr sz="1600" b="0" i="0" u="none" strike="noStrike" cap="none" dirty="0">
              <a:solidFill>
                <a:srgbClr val="000000"/>
              </a:solidFill>
              <a:latin typeface="Calibri"/>
              <a:ea typeface="Calibri"/>
              <a:cs typeface="Calibri"/>
              <a:sym typeface="Calibri"/>
            </a:endParaRPr>
          </a:p>
        </p:txBody>
      </p:sp>
      <p:sp>
        <p:nvSpPr>
          <p:cNvPr id="220" name="Google Shape;220;p12"/>
          <p:cNvSpPr txBox="1"/>
          <p:nvPr/>
        </p:nvSpPr>
        <p:spPr>
          <a:xfrm>
            <a:off x="6455915" y="4888445"/>
            <a:ext cx="847344"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Hi</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HGN C12</a:t>
            </a:r>
            <a:endParaRPr sz="1600" b="0" i="0" u="none" strike="noStrike" cap="none">
              <a:solidFill>
                <a:srgbClr val="000000"/>
              </a:solidFill>
              <a:latin typeface="Calibri"/>
              <a:ea typeface="Calibri"/>
              <a:cs typeface="Calibri"/>
              <a:sym typeface="Calibri"/>
            </a:endParaRPr>
          </a:p>
        </p:txBody>
      </p:sp>
      <p:sp>
        <p:nvSpPr>
          <p:cNvPr id="221" name="Google Shape;221;p12"/>
          <p:cNvSpPr txBox="1"/>
          <p:nvPr/>
        </p:nvSpPr>
        <p:spPr>
          <a:xfrm>
            <a:off x="8109945" y="4873973"/>
            <a:ext cx="83452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Te</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HDN T01</a:t>
            </a:r>
            <a:endParaRPr sz="1600" b="0" i="0" u="none" strike="noStrike" cap="none" dirty="0">
              <a:solidFill>
                <a:srgbClr val="000000"/>
              </a:solidFill>
              <a:latin typeface="Calibri"/>
              <a:ea typeface="Calibri"/>
              <a:cs typeface="Calibri"/>
              <a:sym typeface="Calibri"/>
            </a:endParaRPr>
          </a:p>
        </p:txBody>
      </p:sp>
      <p:sp>
        <p:nvSpPr>
          <p:cNvPr id="222" name="Google Shape;222;p12"/>
          <p:cNvSpPr txBox="1"/>
          <p:nvPr/>
        </p:nvSpPr>
        <p:spPr>
          <a:xfrm>
            <a:off x="9760180" y="4873972"/>
            <a:ext cx="727118"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smtClean="0">
                <a:solidFill>
                  <a:srgbClr val="000000"/>
                </a:solidFill>
                <a:latin typeface="Calibri"/>
                <a:ea typeface="Calibri"/>
                <a:cs typeface="Calibri"/>
                <a:sym typeface="Calibri"/>
              </a:rPr>
              <a:t>It</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JLA C15</a:t>
            </a:r>
            <a:endParaRPr sz="1600" b="0" i="0" u="none" strike="noStrike" cap="none" dirty="0">
              <a:solidFill>
                <a:srgbClr val="000000"/>
              </a:solidFill>
              <a:latin typeface="Calibri"/>
              <a:ea typeface="Calibri"/>
              <a:cs typeface="Calibri"/>
              <a:sym typeface="Calibri"/>
            </a:endParaRPr>
          </a:p>
        </p:txBody>
      </p:sp>
      <p:sp>
        <p:nvSpPr>
          <p:cNvPr id="223" name="Google Shape;223;p12"/>
          <p:cNvSpPr txBox="1"/>
          <p:nvPr/>
        </p:nvSpPr>
        <p:spPr>
          <a:xfrm>
            <a:off x="3108850" y="5568830"/>
            <a:ext cx="82971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Gy</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MJN C04</a:t>
            </a:r>
            <a:endParaRPr sz="1600" b="0" i="0" u="none" strike="noStrike" cap="none">
              <a:solidFill>
                <a:srgbClr val="000000"/>
              </a:solidFill>
              <a:latin typeface="Calibri"/>
              <a:ea typeface="Calibri"/>
              <a:cs typeface="Calibri"/>
              <a:sym typeface="Calibri"/>
            </a:endParaRPr>
          </a:p>
        </p:txBody>
      </p:sp>
      <p:sp>
        <p:nvSpPr>
          <p:cNvPr id="224" name="Google Shape;224;p12"/>
          <p:cNvSpPr txBox="1"/>
          <p:nvPr/>
        </p:nvSpPr>
        <p:spPr>
          <a:xfrm>
            <a:off x="4762880" y="5554358"/>
            <a:ext cx="671013"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Ma</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JSI B02</a:t>
            </a:r>
            <a:endParaRPr sz="1600" b="0" i="0" u="none" strike="noStrike" cap="none">
              <a:solidFill>
                <a:srgbClr val="000000"/>
              </a:solidFill>
              <a:latin typeface="Calibri"/>
              <a:ea typeface="Calibri"/>
              <a:cs typeface="Calibri"/>
              <a:sym typeface="Calibri"/>
            </a:endParaRPr>
          </a:p>
        </p:txBody>
      </p:sp>
      <p:sp>
        <p:nvSpPr>
          <p:cNvPr id="225" name="Google Shape;225;p12"/>
          <p:cNvSpPr txBox="1"/>
          <p:nvPr/>
        </p:nvSpPr>
        <p:spPr>
          <a:xfrm>
            <a:off x="6416910" y="5563067"/>
            <a:ext cx="818490"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En</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ADT D02</a:t>
            </a:r>
            <a:endParaRPr sz="1600" b="0" i="0" u="none" strike="noStrike" cap="none">
              <a:solidFill>
                <a:srgbClr val="000000"/>
              </a:solidFill>
              <a:latin typeface="Calibri"/>
              <a:ea typeface="Calibri"/>
              <a:cs typeface="Calibri"/>
              <a:sym typeface="Calibri"/>
            </a:endParaRPr>
          </a:p>
        </p:txBody>
      </p:sp>
      <p:sp>
        <p:nvSpPr>
          <p:cNvPr id="226" name="Google Shape;226;p12"/>
          <p:cNvSpPr txBox="1"/>
          <p:nvPr/>
        </p:nvSpPr>
        <p:spPr>
          <a:xfrm>
            <a:off x="8070940" y="5548595"/>
            <a:ext cx="860168" cy="58477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Sc</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PWX A22</a:t>
            </a:r>
            <a:endParaRPr sz="1600" b="0" i="0" u="none" strike="noStrike" cap="none">
              <a:solidFill>
                <a:srgbClr val="000000"/>
              </a:solidFill>
              <a:latin typeface="Calibri"/>
              <a:ea typeface="Calibri"/>
              <a:cs typeface="Calibri"/>
              <a:sym typeface="Calibri"/>
            </a:endParaRPr>
          </a:p>
        </p:txBody>
      </p:sp>
      <p:sp>
        <p:nvSpPr>
          <p:cNvPr id="227" name="Google Shape;227;p12"/>
          <p:cNvSpPr txBox="1"/>
          <p:nvPr/>
        </p:nvSpPr>
        <p:spPr>
          <a:xfrm>
            <a:off x="9721174" y="5548594"/>
            <a:ext cx="957149" cy="58473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dirty="0" err="1">
                <a:solidFill>
                  <a:srgbClr val="000000"/>
                </a:solidFill>
                <a:latin typeface="Calibri"/>
                <a:ea typeface="Calibri"/>
                <a:cs typeface="Calibri"/>
                <a:sym typeface="Calibri"/>
              </a:rPr>
              <a:t>Ar</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US" sz="1600" dirty="0" smtClean="0">
                <a:latin typeface="Calibri"/>
                <a:ea typeface="Calibri"/>
                <a:cs typeface="Calibri"/>
                <a:sym typeface="Calibri"/>
              </a:rPr>
              <a:t>HBY</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F04</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txBox="1"/>
          <p:nvPr/>
        </p:nvSpPr>
        <p:spPr>
          <a:xfrm>
            <a:off x="657709" y="2415379"/>
            <a:ext cx="5114925" cy="3534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At Sackville, we’re very proud of our Buddy System.</a:t>
            </a:r>
            <a:br>
              <a:rPr lang="en-US" sz="1800" b="0" i="0" u="none" strike="noStrike" cap="none">
                <a:solidFill>
                  <a:srgbClr val="FFFFFF"/>
                </a:solidFill>
                <a:latin typeface="Calibri"/>
                <a:ea typeface="Calibri"/>
                <a:cs typeface="Calibri"/>
                <a:sym typeface="Calibri"/>
              </a:rPr>
            </a:b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We’ve carefully selected some of the finest Year 8 students.</a:t>
            </a:r>
            <a:br>
              <a:rPr lang="en-US" sz="1800" b="0" i="0" u="none" strike="noStrike" cap="none">
                <a:solidFill>
                  <a:srgbClr val="FFFFFF"/>
                </a:solidFill>
                <a:latin typeface="Calibri"/>
                <a:ea typeface="Calibri"/>
                <a:cs typeface="Calibri"/>
                <a:sym typeface="Calibri"/>
              </a:rPr>
            </a:b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They’ve all applied to be a ‘buddy’, have had training, and have the experience of what it’s like to be in the shoes of a new pupil.</a:t>
            </a:r>
            <a:br>
              <a:rPr lang="en-US" sz="1800" b="0" i="0" u="none" strike="noStrike" cap="none">
                <a:solidFill>
                  <a:srgbClr val="FFFFFF"/>
                </a:solidFill>
                <a:latin typeface="Calibri"/>
                <a:ea typeface="Calibri"/>
                <a:cs typeface="Calibri"/>
                <a:sym typeface="Calibri"/>
              </a:rPr>
            </a:b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100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You’ll meet them on the Induction Days in July and they’ll be with you in September too.</a:t>
            </a:r>
            <a:endParaRPr/>
          </a:p>
        </p:txBody>
      </p:sp>
      <p:sp>
        <p:nvSpPr>
          <p:cNvPr id="233" name="Google Shape;233;p13"/>
          <p:cNvSpPr txBox="1"/>
          <p:nvPr/>
        </p:nvSpPr>
        <p:spPr>
          <a:xfrm>
            <a:off x="657709" y="1070264"/>
            <a:ext cx="5114925" cy="16367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School Buddies</a:t>
            </a:r>
            <a:endParaRPr/>
          </a:p>
        </p:txBody>
      </p:sp>
      <p:pic>
        <p:nvPicPr>
          <p:cNvPr id="234" name="Google Shape;234;p13"/>
          <p:cNvPicPr preferRelativeResize="0"/>
          <p:nvPr/>
        </p:nvPicPr>
        <p:blipFill rotWithShape="1">
          <a:blip r:embed="rId3">
            <a:alphaModFix/>
          </a:blip>
          <a:srcRect l="32807" t="22618" r="32806" b="8012"/>
          <a:stretch/>
        </p:blipFill>
        <p:spPr>
          <a:xfrm>
            <a:off x="7077073" y="0"/>
            <a:ext cx="5114926" cy="6858000"/>
          </a:xfrm>
          <a:prstGeom prst="rect">
            <a:avLst/>
          </a:prstGeom>
          <a:noFill/>
          <a:ln>
            <a:noFill/>
          </a:ln>
        </p:spPr>
      </p:pic>
      <p:pic>
        <p:nvPicPr>
          <p:cNvPr id="235" name="Google Shape;235;p13" descr="Diagram&#10;&#10;Description automatically generated"/>
          <p:cNvPicPr preferRelativeResize="0"/>
          <p:nvPr/>
        </p:nvPicPr>
        <p:blipFill rotWithShape="1">
          <a:blip r:embed="rId4">
            <a:alphaModFix/>
          </a:blip>
          <a:srcRect/>
          <a:stretch/>
        </p:blipFill>
        <p:spPr>
          <a:xfrm>
            <a:off x="10866379" y="0"/>
            <a:ext cx="866487" cy="9969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4"/>
          <p:cNvPicPr preferRelativeResize="0"/>
          <p:nvPr/>
        </p:nvPicPr>
        <p:blipFill rotWithShape="1">
          <a:blip r:embed="rId3">
            <a:alphaModFix/>
          </a:blip>
          <a:srcRect l="4740" t="4107" b="8787"/>
          <a:stretch/>
        </p:blipFill>
        <p:spPr>
          <a:xfrm>
            <a:off x="368135" y="368135"/>
            <a:ext cx="4319276" cy="2611476"/>
          </a:xfrm>
          <a:prstGeom prst="rect">
            <a:avLst/>
          </a:prstGeom>
          <a:noFill/>
          <a:ln>
            <a:noFill/>
          </a:ln>
          <a:effectLst>
            <a:outerShdw blurRad="292100" dist="139700" dir="2700000" algn="tl" rotWithShape="0">
              <a:srgbClr val="333333">
                <a:alpha val="64705"/>
              </a:srgbClr>
            </a:outerShdw>
          </a:effectLst>
        </p:spPr>
      </p:pic>
      <p:pic>
        <p:nvPicPr>
          <p:cNvPr id="241" name="Google Shape;241;p14" descr="Diagram&#10;&#10;Description automatically generated"/>
          <p:cNvPicPr preferRelativeResize="0"/>
          <p:nvPr/>
        </p:nvPicPr>
        <p:blipFill rotWithShape="1">
          <a:blip r:embed="rId4">
            <a:alphaModFix/>
          </a:blip>
          <a:srcRect/>
          <a:stretch/>
        </p:blipFill>
        <p:spPr>
          <a:xfrm>
            <a:off x="10866379" y="0"/>
            <a:ext cx="866487" cy="996971"/>
          </a:xfrm>
          <a:prstGeom prst="rect">
            <a:avLst/>
          </a:prstGeom>
          <a:noFill/>
          <a:ln>
            <a:noFill/>
          </a:ln>
        </p:spPr>
      </p:pic>
      <p:sp>
        <p:nvSpPr>
          <p:cNvPr id="242" name="Google Shape;242;p14"/>
          <p:cNvSpPr txBox="1"/>
          <p:nvPr/>
        </p:nvSpPr>
        <p:spPr>
          <a:xfrm>
            <a:off x="4808969" y="2979611"/>
            <a:ext cx="3221848" cy="584771"/>
          </a:xfrm>
          <a:prstGeom prst="rect">
            <a:avLst/>
          </a:prstGeom>
          <a:solidFill>
            <a:schemeClr val="lt1"/>
          </a:solidFill>
          <a:ln w="57150" cap="flat" cmpd="sng">
            <a:solidFill>
              <a:srgbClr val="102B4E"/>
            </a:solidFill>
            <a:prstDash val="solid"/>
            <a:miter lim="400000"/>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Can you guess where these </a:t>
            </a:r>
            <a:endParaRPr/>
          </a:p>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pictures are taken from?</a:t>
            </a:r>
            <a:endParaRPr/>
          </a:p>
        </p:txBody>
      </p:sp>
      <p:pic>
        <p:nvPicPr>
          <p:cNvPr id="243" name="Google Shape;243;p14"/>
          <p:cNvPicPr preferRelativeResize="0"/>
          <p:nvPr/>
        </p:nvPicPr>
        <p:blipFill rotWithShape="1">
          <a:blip r:embed="rId5">
            <a:alphaModFix/>
          </a:blip>
          <a:srcRect/>
          <a:stretch/>
        </p:blipFill>
        <p:spPr>
          <a:xfrm>
            <a:off x="6915119" y="368135"/>
            <a:ext cx="3701877" cy="2528324"/>
          </a:xfrm>
          <a:prstGeom prst="rect">
            <a:avLst/>
          </a:prstGeom>
          <a:noFill/>
          <a:ln>
            <a:noFill/>
          </a:ln>
        </p:spPr>
      </p:pic>
      <p:pic>
        <p:nvPicPr>
          <p:cNvPr id="244" name="Google Shape;244;p14"/>
          <p:cNvPicPr preferRelativeResize="0"/>
          <p:nvPr/>
        </p:nvPicPr>
        <p:blipFill rotWithShape="1">
          <a:blip r:embed="rId6">
            <a:alphaModFix/>
          </a:blip>
          <a:srcRect l="-24998" t="-38098" r="7426" b="20525"/>
          <a:stretch/>
        </p:blipFill>
        <p:spPr>
          <a:xfrm>
            <a:off x="-245333" y="2517148"/>
            <a:ext cx="4932743" cy="3699558"/>
          </a:xfrm>
          <a:prstGeom prst="rect">
            <a:avLst/>
          </a:prstGeom>
          <a:noFill/>
          <a:ln>
            <a:noFill/>
          </a:ln>
        </p:spPr>
      </p:pic>
      <p:pic>
        <p:nvPicPr>
          <p:cNvPr id="245" name="Google Shape;245;p14"/>
          <p:cNvPicPr preferRelativeResize="0"/>
          <p:nvPr/>
        </p:nvPicPr>
        <p:blipFill rotWithShape="1">
          <a:blip r:embed="rId7">
            <a:alphaModFix/>
          </a:blip>
          <a:srcRect/>
          <a:stretch/>
        </p:blipFill>
        <p:spPr>
          <a:xfrm>
            <a:off x="8255951" y="3205531"/>
            <a:ext cx="2449202" cy="32656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body" idx="1"/>
          </p:nvPr>
        </p:nvSpPr>
        <p:spPr>
          <a:xfrm>
            <a:off x="620761" y="2557961"/>
            <a:ext cx="7618133" cy="871039"/>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FFFFFF"/>
              </a:buClr>
              <a:buSzPts val="4800"/>
              <a:buFont typeface="Calibri"/>
              <a:buNone/>
            </a:pPr>
            <a:r>
              <a:rPr lang="en-US" sz="4800">
                <a:latin typeface="Calibri"/>
                <a:ea typeface="Calibri"/>
                <a:cs typeface="Calibri"/>
                <a:sym typeface="Calibri"/>
              </a:rPr>
              <a:t>Thank You.</a:t>
            </a:r>
            <a:endParaRPr sz="4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p:nvPr/>
        </p:nvSpPr>
        <p:spPr>
          <a:xfrm>
            <a:off x="606909" y="558021"/>
            <a:ext cx="3660249" cy="2289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4000"/>
              <a:buFont typeface="Calibri"/>
              <a:buNone/>
            </a:pPr>
            <a:r>
              <a:rPr lang="en-US" sz="4000" b="0" i="0" u="none" strike="noStrike" cap="none">
                <a:solidFill>
                  <a:srgbClr val="262626"/>
                </a:solidFill>
                <a:latin typeface="Calibri"/>
                <a:ea typeface="Calibri"/>
                <a:cs typeface="Calibri"/>
                <a:sym typeface="Calibri"/>
              </a:rPr>
              <a:t>Welcome to The Team…</a:t>
            </a:r>
            <a:endParaRPr/>
          </a:p>
        </p:txBody>
      </p:sp>
      <p:sp>
        <p:nvSpPr>
          <p:cNvPr id="79" name="Google Shape;79;p2"/>
          <p:cNvSpPr txBox="1">
            <a:spLocks noGrp="1"/>
          </p:cNvSpPr>
          <p:nvPr>
            <p:ph type="body" idx="1"/>
          </p:nvPr>
        </p:nvSpPr>
        <p:spPr>
          <a:xfrm>
            <a:off x="606909" y="2294440"/>
            <a:ext cx="5114925" cy="26883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26"/>
              </a:buClr>
              <a:buSzPts val="1400"/>
              <a:buNone/>
            </a:pPr>
            <a:r>
              <a:rPr lang="en-US" sz="1400">
                <a:latin typeface="Calibri"/>
                <a:ea typeface="Calibri"/>
                <a:cs typeface="Calibri"/>
                <a:sym typeface="Calibri"/>
              </a:rPr>
              <a:t>“As Headteacher, I’d like to welcome you to our wonderful community of learners at Sackville! You’ll find that the school is very friendly and you will be strongly encouraged and supported to do your best every day that you’re here.</a:t>
            </a:r>
            <a:endParaRPr sz="1400">
              <a:latin typeface="Calibri"/>
              <a:ea typeface="Calibri"/>
              <a:cs typeface="Calibri"/>
              <a:sym typeface="Calibri"/>
            </a:endParaRPr>
          </a:p>
          <a:p>
            <a:pPr marL="0" lvl="0" indent="0" algn="l" rtl="0">
              <a:lnSpc>
                <a:spcPct val="100000"/>
              </a:lnSpc>
              <a:spcBef>
                <a:spcPts val="1000"/>
              </a:spcBef>
              <a:spcAft>
                <a:spcPts val="0"/>
              </a:spcAft>
              <a:buClr>
                <a:srgbClr val="262626"/>
              </a:buClr>
              <a:buSzPts val="1400"/>
              <a:buNone/>
            </a:pPr>
            <a:r>
              <a:rPr lang="en-US" sz="1400">
                <a:latin typeface="Calibri"/>
                <a:ea typeface="Calibri"/>
                <a:cs typeface="Calibri"/>
                <a:sym typeface="Calibri"/>
              </a:rPr>
              <a:t>Sackville has many young people and staff who I’m responsible for looking after. I am lucky to be surrounded by so many great people who make sure that everything runs smoothly. </a:t>
            </a:r>
            <a:endParaRPr/>
          </a:p>
          <a:p>
            <a:pPr marL="0" lvl="0" indent="0" algn="l" rtl="0">
              <a:lnSpc>
                <a:spcPct val="100000"/>
              </a:lnSpc>
              <a:spcBef>
                <a:spcPts val="1000"/>
              </a:spcBef>
              <a:spcAft>
                <a:spcPts val="0"/>
              </a:spcAft>
              <a:buClr>
                <a:srgbClr val="262626"/>
              </a:buClr>
              <a:buSzPts val="1400"/>
              <a:buNone/>
            </a:pPr>
            <a:r>
              <a:rPr lang="en-US" sz="1400">
                <a:latin typeface="Calibri"/>
                <a:ea typeface="Calibri"/>
                <a:cs typeface="Calibri"/>
                <a:sym typeface="Calibri"/>
              </a:rPr>
              <a:t>I’m based just opposite the reception area at the entrance of the school and I’m really looking forward to meeting you. Good luck!”</a:t>
            </a:r>
            <a:endParaRPr/>
          </a:p>
          <a:p>
            <a:pPr marL="0" lvl="0" indent="0" algn="l" rtl="0">
              <a:lnSpc>
                <a:spcPct val="100000"/>
              </a:lnSpc>
              <a:spcBef>
                <a:spcPts val="1000"/>
              </a:spcBef>
              <a:spcAft>
                <a:spcPts val="0"/>
              </a:spcAft>
              <a:buClr>
                <a:srgbClr val="262626"/>
              </a:buClr>
              <a:buSzPts val="1400"/>
              <a:buNone/>
            </a:pPr>
            <a:r>
              <a:rPr lang="en-US" sz="1400">
                <a:latin typeface="Calibri"/>
                <a:ea typeface="Calibri"/>
                <a:cs typeface="Calibri"/>
                <a:sym typeface="Calibri"/>
              </a:rPr>
              <a:t>                                                                                           </a:t>
            </a:r>
            <a:endParaRPr/>
          </a:p>
          <a:p>
            <a:pPr marL="0" lvl="0" indent="0" algn="l" rtl="0">
              <a:lnSpc>
                <a:spcPct val="100000"/>
              </a:lnSpc>
              <a:spcBef>
                <a:spcPts val="1000"/>
              </a:spcBef>
              <a:spcAft>
                <a:spcPts val="0"/>
              </a:spcAft>
              <a:buClr>
                <a:srgbClr val="262626"/>
              </a:buClr>
              <a:buSzPts val="1400"/>
              <a:buNone/>
            </a:pPr>
            <a:r>
              <a:rPr lang="en-US" sz="1400" b="1">
                <a:latin typeface="Calibri"/>
                <a:ea typeface="Calibri"/>
                <a:cs typeface="Calibri"/>
                <a:sym typeface="Calibri"/>
              </a:rPr>
              <a:t>Ms Jo Meloni, Headteacher</a:t>
            </a:r>
            <a:endParaRPr sz="1400">
              <a:latin typeface="Calibri"/>
              <a:ea typeface="Calibri"/>
              <a:cs typeface="Calibri"/>
              <a:sym typeface="Calibri"/>
            </a:endParaRPr>
          </a:p>
        </p:txBody>
      </p:sp>
      <p:sp>
        <p:nvSpPr>
          <p:cNvPr id="80" name="Google Shape;80;p2"/>
          <p:cNvSpPr/>
          <p:nvPr/>
        </p:nvSpPr>
        <p:spPr>
          <a:xfrm>
            <a:off x="451262" y="5902036"/>
            <a:ext cx="2945081" cy="7006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endParaRPr sz="3200" b="0" i="0" u="none" strike="noStrike" cap="none">
              <a:solidFill>
                <a:schemeClr val="lt1"/>
              </a:solidFill>
              <a:latin typeface="Calibri"/>
              <a:ea typeface="Calibri"/>
              <a:cs typeface="Calibri"/>
              <a:sym typeface="Calibri"/>
            </a:endParaRPr>
          </a:p>
        </p:txBody>
      </p:sp>
      <p:pic>
        <p:nvPicPr>
          <p:cNvPr id="81" name="Google Shape;81;p2"/>
          <p:cNvPicPr preferRelativeResize="0"/>
          <p:nvPr/>
        </p:nvPicPr>
        <p:blipFill rotWithShape="1">
          <a:blip r:embed="rId3">
            <a:alphaModFix/>
          </a:blip>
          <a:srcRect l="11395" r="40679"/>
          <a:stretch/>
        </p:blipFill>
        <p:spPr>
          <a:xfrm>
            <a:off x="7285022" y="0"/>
            <a:ext cx="4906978"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p:nvPr/>
        </p:nvSpPr>
        <p:spPr>
          <a:xfrm>
            <a:off x="781274" y="629876"/>
            <a:ext cx="4497862" cy="2289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4000"/>
              <a:buFont typeface="Calibri"/>
              <a:buNone/>
            </a:pPr>
            <a:r>
              <a:rPr lang="en-US" sz="4000" b="0" i="0" u="none" strike="noStrike" cap="none">
                <a:solidFill>
                  <a:srgbClr val="262626"/>
                </a:solidFill>
                <a:latin typeface="Calibri"/>
                <a:ea typeface="Calibri"/>
                <a:cs typeface="Calibri"/>
                <a:sym typeface="Calibri"/>
              </a:rPr>
              <a:t>Leading the team …</a:t>
            </a:r>
            <a:endParaRPr sz="4000" b="0" i="0" u="none" strike="noStrike" cap="none">
              <a:solidFill>
                <a:srgbClr val="262626"/>
              </a:solidFill>
              <a:latin typeface="Calibri"/>
              <a:ea typeface="Calibri"/>
              <a:cs typeface="Calibri"/>
              <a:sym typeface="Calibri"/>
            </a:endParaRPr>
          </a:p>
        </p:txBody>
      </p:sp>
      <p:sp>
        <p:nvSpPr>
          <p:cNvPr id="87" name="Google Shape;87;p3"/>
          <p:cNvSpPr txBox="1">
            <a:spLocks noGrp="1"/>
          </p:cNvSpPr>
          <p:nvPr>
            <p:ph type="body" idx="1"/>
          </p:nvPr>
        </p:nvSpPr>
        <p:spPr>
          <a:xfrm>
            <a:off x="781274" y="1836875"/>
            <a:ext cx="4497862" cy="28764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400" dirty="0">
                <a:solidFill>
                  <a:schemeClr val="dk1"/>
                </a:solidFill>
                <a:latin typeface="Calibri"/>
                <a:ea typeface="Calibri"/>
                <a:cs typeface="Calibri"/>
                <a:sym typeface="Calibri"/>
              </a:rPr>
              <a:t>“Welcome to Sackville.</a:t>
            </a:r>
            <a:endParaRPr dirty="0"/>
          </a:p>
          <a:p>
            <a:pPr marL="0" lvl="0" indent="0" algn="l" rtl="0">
              <a:lnSpc>
                <a:spcPct val="100000"/>
              </a:lnSpc>
              <a:spcBef>
                <a:spcPts val="1000"/>
              </a:spcBef>
              <a:spcAft>
                <a:spcPts val="0"/>
              </a:spcAft>
              <a:buClr>
                <a:schemeClr val="dk1"/>
              </a:buClr>
              <a:buSzPts val="1400"/>
              <a:buNone/>
            </a:pPr>
            <a:r>
              <a:rPr lang="en-US" sz="1400" dirty="0">
                <a:solidFill>
                  <a:schemeClr val="dk1"/>
                </a:solidFill>
                <a:latin typeface="Calibri"/>
                <a:ea typeface="Calibri"/>
                <a:cs typeface="Calibri"/>
                <a:sym typeface="Calibri"/>
              </a:rPr>
              <a:t>My name is </a:t>
            </a:r>
            <a:r>
              <a:rPr lang="en-US" sz="1400" dirty="0" err="1">
                <a:solidFill>
                  <a:schemeClr val="dk1"/>
                </a:solidFill>
                <a:latin typeface="Calibri"/>
                <a:ea typeface="Calibri"/>
                <a:cs typeface="Calibri"/>
                <a:sym typeface="Calibri"/>
              </a:rPr>
              <a:t>Mr</a:t>
            </a:r>
            <a:r>
              <a:rPr lang="en-US" sz="1400" dirty="0">
                <a:solidFill>
                  <a:schemeClr val="dk1"/>
                </a:solidFill>
                <a:latin typeface="Calibri"/>
                <a:ea typeface="Calibri"/>
                <a:cs typeface="Calibri"/>
                <a:sym typeface="Calibri"/>
              </a:rPr>
              <a:t> Street and I am one of the Deputy </a:t>
            </a:r>
            <a:r>
              <a:rPr lang="en-US" sz="1400" dirty="0" err="1" smtClean="0">
                <a:solidFill>
                  <a:schemeClr val="dk1"/>
                </a:solidFill>
                <a:latin typeface="Calibri"/>
                <a:ea typeface="Calibri"/>
                <a:cs typeface="Calibri"/>
                <a:sym typeface="Calibri"/>
              </a:rPr>
              <a:t>Headteachers</a:t>
            </a:r>
            <a:r>
              <a:rPr lang="en-US" sz="1400" dirty="0" smtClean="0">
                <a:solidFill>
                  <a:schemeClr val="dk1"/>
                </a:solidFill>
                <a:latin typeface="Calibri"/>
                <a:ea typeface="Calibri"/>
                <a:cs typeface="Calibri"/>
                <a:sym typeface="Calibri"/>
              </a:rPr>
              <a:t> </a:t>
            </a:r>
            <a:r>
              <a:rPr lang="en-US" sz="1400" dirty="0">
                <a:solidFill>
                  <a:schemeClr val="dk1"/>
                </a:solidFill>
                <a:latin typeface="Calibri"/>
                <a:ea typeface="Calibri"/>
                <a:cs typeface="Calibri"/>
                <a:sym typeface="Calibri"/>
              </a:rPr>
              <a:t>here at Sackville. </a:t>
            </a:r>
            <a:endParaRPr dirty="0"/>
          </a:p>
          <a:p>
            <a:pPr marL="0" lvl="0" indent="0" algn="l" rtl="0">
              <a:lnSpc>
                <a:spcPct val="100000"/>
              </a:lnSpc>
              <a:spcBef>
                <a:spcPts val="1000"/>
              </a:spcBef>
              <a:spcAft>
                <a:spcPts val="0"/>
              </a:spcAft>
              <a:buClr>
                <a:schemeClr val="dk1"/>
              </a:buClr>
              <a:buSzPts val="1400"/>
              <a:buNone/>
            </a:pPr>
            <a:r>
              <a:rPr lang="en-US" sz="1400" dirty="0">
                <a:solidFill>
                  <a:schemeClr val="dk1"/>
                </a:solidFill>
                <a:latin typeface="Calibri"/>
                <a:ea typeface="Calibri"/>
                <a:cs typeface="Calibri"/>
                <a:sym typeface="Calibri"/>
              </a:rPr>
              <a:t>My responsibilities include the wellbeing of students. I’m keen that you start Sackville, feeling safe, confident and ready to learn. </a:t>
            </a:r>
            <a:endParaRPr dirty="0"/>
          </a:p>
          <a:p>
            <a:pPr marL="0" lvl="0" indent="0" algn="l" rtl="0">
              <a:lnSpc>
                <a:spcPct val="100000"/>
              </a:lnSpc>
              <a:spcBef>
                <a:spcPts val="1000"/>
              </a:spcBef>
              <a:spcAft>
                <a:spcPts val="0"/>
              </a:spcAft>
              <a:buClr>
                <a:schemeClr val="dk1"/>
              </a:buClr>
              <a:buSzPts val="1400"/>
              <a:buNone/>
            </a:pPr>
            <a:r>
              <a:rPr lang="en-US" sz="1400" dirty="0">
                <a:solidFill>
                  <a:schemeClr val="dk1"/>
                </a:solidFill>
                <a:latin typeface="Calibri"/>
                <a:ea typeface="Calibri"/>
                <a:cs typeface="Calibri"/>
                <a:sym typeface="Calibri"/>
              </a:rPr>
              <a:t>I am really looking forward to meeting you on one of our transition days so I can tell you a little more about me but more importantly, find out a lot more about you. Take care and stay safe.”</a:t>
            </a:r>
            <a:endParaRPr sz="1400" dirty="0">
              <a:solidFill>
                <a:schemeClr val="dk1"/>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1400"/>
              <a:buNone/>
            </a:pPr>
            <a:r>
              <a:rPr lang="en-US" sz="1400" b="1" dirty="0" err="1">
                <a:solidFill>
                  <a:schemeClr val="dk1"/>
                </a:solidFill>
                <a:latin typeface="Calibri"/>
                <a:ea typeface="Calibri"/>
                <a:cs typeface="Calibri"/>
                <a:sym typeface="Calibri"/>
              </a:rPr>
              <a:t>Mr</a:t>
            </a:r>
            <a:r>
              <a:rPr lang="en-US" sz="1400" b="1" dirty="0">
                <a:solidFill>
                  <a:schemeClr val="dk1"/>
                </a:solidFill>
                <a:latin typeface="Calibri"/>
                <a:ea typeface="Calibri"/>
                <a:cs typeface="Calibri"/>
                <a:sym typeface="Calibri"/>
              </a:rPr>
              <a:t> Street</a:t>
            </a:r>
            <a:endParaRPr sz="1400" dirty="0">
              <a:solidFill>
                <a:schemeClr val="dk1"/>
              </a:solidFill>
              <a:latin typeface="Calibri"/>
              <a:ea typeface="Calibri"/>
              <a:cs typeface="Calibri"/>
              <a:sym typeface="Calibri"/>
            </a:endParaRPr>
          </a:p>
        </p:txBody>
      </p:sp>
      <p:sp>
        <p:nvSpPr>
          <p:cNvPr id="88" name="Google Shape;88;p3"/>
          <p:cNvSpPr/>
          <p:nvPr/>
        </p:nvSpPr>
        <p:spPr>
          <a:xfrm>
            <a:off x="451262" y="5902036"/>
            <a:ext cx="2945081" cy="7006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endParaRPr sz="3200" b="0" i="0" u="none" strike="noStrike" cap="none">
              <a:solidFill>
                <a:schemeClr val="lt1"/>
              </a:solidFill>
              <a:latin typeface="Calibri"/>
              <a:ea typeface="Calibri"/>
              <a:cs typeface="Calibri"/>
              <a:sym typeface="Calibri"/>
            </a:endParaRPr>
          </a:p>
        </p:txBody>
      </p:sp>
      <p:pic>
        <p:nvPicPr>
          <p:cNvPr id="89" name="Google Shape;89;p3"/>
          <p:cNvPicPr preferRelativeResize="0"/>
          <p:nvPr/>
        </p:nvPicPr>
        <p:blipFill rotWithShape="1">
          <a:blip r:embed="rId3">
            <a:alphaModFix/>
          </a:blip>
          <a:srcRect l="5095" t="5779" r="5094" b="25762"/>
          <a:stretch/>
        </p:blipFill>
        <p:spPr>
          <a:xfrm>
            <a:off x="6571486" y="1560576"/>
            <a:ext cx="4064001" cy="3429000"/>
          </a:xfrm>
          <a:prstGeom prst="rect">
            <a:avLst/>
          </a:prstGeom>
          <a:noFill/>
          <a:ln>
            <a:noFill/>
          </a:ln>
        </p:spPr>
      </p:pic>
      <p:sp>
        <p:nvSpPr>
          <p:cNvPr id="90" name="Google Shape;90;p3"/>
          <p:cNvSpPr/>
          <p:nvPr/>
        </p:nvSpPr>
        <p:spPr>
          <a:xfrm>
            <a:off x="7905541" y="5221445"/>
            <a:ext cx="167225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Mr Street, Deputy Head</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p:nvPr/>
        </p:nvSpPr>
        <p:spPr>
          <a:xfrm>
            <a:off x="750994" y="545829"/>
            <a:ext cx="10575374" cy="14810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4000"/>
              <a:buFont typeface="Calibri"/>
              <a:buNone/>
            </a:pPr>
            <a:r>
              <a:rPr lang="en-US" sz="4000" b="0" i="0" u="none" strike="noStrike" cap="none">
                <a:solidFill>
                  <a:srgbClr val="262626"/>
                </a:solidFill>
                <a:latin typeface="Calibri"/>
                <a:ea typeface="Calibri"/>
                <a:cs typeface="Calibri"/>
                <a:sym typeface="Calibri"/>
              </a:rPr>
              <a:t>Here to support you all the way…</a:t>
            </a:r>
            <a:endParaRPr sz="4000" b="0" i="0" u="none" strike="noStrike" cap="none">
              <a:solidFill>
                <a:srgbClr val="262626"/>
              </a:solidFill>
              <a:latin typeface="Calibri"/>
              <a:ea typeface="Calibri"/>
              <a:cs typeface="Calibri"/>
              <a:sym typeface="Calibri"/>
            </a:endParaRPr>
          </a:p>
        </p:txBody>
      </p:sp>
      <p:sp>
        <p:nvSpPr>
          <p:cNvPr id="96" name="Google Shape;96;p4"/>
          <p:cNvSpPr txBox="1">
            <a:spLocks noGrp="1"/>
          </p:cNvSpPr>
          <p:nvPr>
            <p:ph type="body" idx="1"/>
          </p:nvPr>
        </p:nvSpPr>
        <p:spPr>
          <a:xfrm>
            <a:off x="4824246" y="1674460"/>
            <a:ext cx="6502122" cy="45805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400">
                <a:solidFill>
                  <a:schemeClr val="dk1"/>
                </a:solidFill>
                <a:latin typeface="Calibri"/>
                <a:ea typeface="Calibri"/>
                <a:cs typeface="Calibri"/>
                <a:sym typeface="Calibri"/>
              </a:rPr>
              <a:t>“My name is Mrs Brown, I am the Transition Coordinator.</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role is to manage and ensure your transition from primary to secondary school, runs as smoothly as possible.</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am in the process of speaking with your teachers to find out about you, and collecting information so we know a great deal about you before you even join us in September. I plan all the days you will be coming in for and I am the main point of contact for your parents if they have any questions or concerns about you joining. </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am really look forward to getting to know each and every one of you, and I hope I can make the journey into Sackville a happy, safe and most of all fun experience, ready for you to start great learning in September. </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You will love Sackville, it is a wonderful school,  full of amazing opportunities, which I encourage you to take full advantage of. </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look forward to seeing you all in July for your Induction Days.”</a:t>
            </a:r>
            <a:endParaRPr/>
          </a:p>
          <a:p>
            <a:pPr marL="0" lvl="0" indent="0" algn="l" rtl="0">
              <a:lnSpc>
                <a:spcPct val="100000"/>
              </a:lnSpc>
              <a:spcBef>
                <a:spcPts val="1000"/>
              </a:spcBef>
              <a:spcAft>
                <a:spcPts val="0"/>
              </a:spcAft>
              <a:buClr>
                <a:schemeClr val="dk1"/>
              </a:buClr>
              <a:buSzPts val="1400"/>
              <a:buNone/>
            </a:pPr>
            <a:r>
              <a:rPr lang="en-US" sz="1400" b="1">
                <a:solidFill>
                  <a:schemeClr val="dk1"/>
                </a:solidFill>
                <a:latin typeface="Calibri"/>
                <a:ea typeface="Calibri"/>
                <a:cs typeface="Calibri"/>
                <a:sym typeface="Calibri"/>
              </a:rPr>
              <a:t>Mrs Brown</a:t>
            </a:r>
            <a:endParaRPr/>
          </a:p>
          <a:p>
            <a:pPr marL="0" lvl="0" indent="0" algn="l" rtl="0">
              <a:lnSpc>
                <a:spcPct val="100000"/>
              </a:lnSpc>
              <a:spcBef>
                <a:spcPts val="1000"/>
              </a:spcBef>
              <a:spcAft>
                <a:spcPts val="0"/>
              </a:spcAft>
              <a:buClr>
                <a:schemeClr val="dk1"/>
              </a:buClr>
              <a:buSzPts val="1200"/>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97" name="Google Shape;97;p4"/>
          <p:cNvSpPr/>
          <p:nvPr/>
        </p:nvSpPr>
        <p:spPr>
          <a:xfrm>
            <a:off x="451262" y="5902036"/>
            <a:ext cx="2945081" cy="7006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endParaRPr sz="3200" b="0" i="0" u="none" strike="noStrike" cap="none">
              <a:solidFill>
                <a:schemeClr val="lt1"/>
              </a:solidFill>
              <a:latin typeface="Calibri"/>
              <a:ea typeface="Calibri"/>
              <a:cs typeface="Calibri"/>
              <a:sym typeface="Calibri"/>
            </a:endParaRPr>
          </a:p>
        </p:txBody>
      </p:sp>
      <p:pic>
        <p:nvPicPr>
          <p:cNvPr id="98" name="Google Shape;98;p4" descr="\\sv-file-003\staff$\adesouza\tempSimsRpt\TempPicInserts\tmp24"/>
          <p:cNvPicPr preferRelativeResize="0"/>
          <p:nvPr/>
        </p:nvPicPr>
        <p:blipFill rotWithShape="1">
          <a:blip r:embed="rId3">
            <a:alphaModFix/>
          </a:blip>
          <a:srcRect t="9698" b="33967"/>
          <a:stretch/>
        </p:blipFill>
        <p:spPr>
          <a:xfrm>
            <a:off x="201168" y="1141534"/>
            <a:ext cx="4443984" cy="3851959"/>
          </a:xfrm>
          <a:prstGeom prst="rect">
            <a:avLst/>
          </a:prstGeom>
          <a:noFill/>
          <a:ln>
            <a:noFill/>
          </a:ln>
        </p:spPr>
      </p:pic>
      <p:sp>
        <p:nvSpPr>
          <p:cNvPr id="99" name="Google Shape;99;p4"/>
          <p:cNvSpPr/>
          <p:nvPr/>
        </p:nvSpPr>
        <p:spPr>
          <a:xfrm>
            <a:off x="750994" y="5170765"/>
            <a:ext cx="389415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Mrs Brown, Transition Coordinator</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p:nvPr/>
        </p:nvSpPr>
        <p:spPr>
          <a:xfrm>
            <a:off x="6441392" y="545829"/>
            <a:ext cx="3660249" cy="2289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4000"/>
              <a:buFont typeface="Avenir"/>
              <a:buNone/>
            </a:pPr>
            <a:endParaRPr sz="4000" b="0" i="0" u="none" strike="noStrike" cap="none">
              <a:solidFill>
                <a:schemeClr val="dk1"/>
              </a:solidFill>
              <a:latin typeface="Calibri"/>
              <a:ea typeface="Calibri"/>
              <a:cs typeface="Calibri"/>
              <a:sym typeface="Calibri"/>
            </a:endParaRPr>
          </a:p>
        </p:txBody>
      </p:sp>
      <p:sp>
        <p:nvSpPr>
          <p:cNvPr id="105" name="Google Shape;105;p5"/>
          <p:cNvSpPr txBox="1">
            <a:spLocks noGrp="1"/>
          </p:cNvSpPr>
          <p:nvPr>
            <p:ph type="body" idx="1"/>
          </p:nvPr>
        </p:nvSpPr>
        <p:spPr>
          <a:xfrm>
            <a:off x="4432851" y="1431111"/>
            <a:ext cx="3300802" cy="20550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26"/>
              </a:buClr>
              <a:buSzPts val="1200"/>
              <a:buNone/>
            </a:pPr>
            <a:endParaRPr sz="1200">
              <a:solidFill>
                <a:schemeClr val="dk1"/>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name is Mrs Hunt and I work in the LINK. I am the Special Needs Coordinator so I am someone who can help you or your parents if there is any extra help you need with your learning.”</a:t>
            </a:r>
            <a:endParaRPr sz="1400">
              <a:solidFill>
                <a:schemeClr val="dk1"/>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1400"/>
              <a:buNone/>
            </a:pPr>
            <a:r>
              <a:rPr lang="en-US" sz="1400" b="1">
                <a:solidFill>
                  <a:schemeClr val="dk1"/>
                </a:solidFill>
                <a:latin typeface="Calibri"/>
                <a:ea typeface="Calibri"/>
                <a:cs typeface="Calibri"/>
                <a:sym typeface="Calibri"/>
              </a:rPr>
              <a:t>Mrs Hunt</a:t>
            </a:r>
            <a:endParaRPr/>
          </a:p>
          <a:p>
            <a:pPr marL="0" lvl="0" indent="0" algn="l" rtl="0">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06" name="Google Shape;106;p5"/>
          <p:cNvSpPr/>
          <p:nvPr/>
        </p:nvSpPr>
        <p:spPr>
          <a:xfrm>
            <a:off x="565913" y="5780338"/>
            <a:ext cx="2945081" cy="7006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pic>
        <p:nvPicPr>
          <p:cNvPr id="107" name="Google Shape;107;p5"/>
          <p:cNvPicPr preferRelativeResize="0"/>
          <p:nvPr/>
        </p:nvPicPr>
        <p:blipFill rotWithShape="1">
          <a:blip r:embed="rId3">
            <a:alphaModFix/>
          </a:blip>
          <a:srcRect b="18262"/>
          <a:stretch/>
        </p:blipFill>
        <p:spPr>
          <a:xfrm>
            <a:off x="518244" y="1480141"/>
            <a:ext cx="3551938" cy="2709435"/>
          </a:xfrm>
          <a:prstGeom prst="rect">
            <a:avLst/>
          </a:prstGeom>
          <a:noFill/>
          <a:ln>
            <a:noFill/>
          </a:ln>
        </p:spPr>
      </p:pic>
      <p:sp>
        <p:nvSpPr>
          <p:cNvPr id="108" name="Google Shape;108;p5"/>
          <p:cNvSpPr txBox="1"/>
          <p:nvPr/>
        </p:nvSpPr>
        <p:spPr>
          <a:xfrm>
            <a:off x="518244" y="438913"/>
            <a:ext cx="9583397" cy="15880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The LINK Team …</a:t>
            </a:r>
            <a:endParaRPr sz="4000" b="0" i="0" u="none" strike="noStrike" cap="none">
              <a:solidFill>
                <a:schemeClr val="dk1"/>
              </a:solidFill>
              <a:latin typeface="Calibri"/>
              <a:ea typeface="Calibri"/>
              <a:cs typeface="Calibri"/>
              <a:sym typeface="Calibri"/>
            </a:endParaRPr>
          </a:p>
        </p:txBody>
      </p:sp>
      <p:pic>
        <p:nvPicPr>
          <p:cNvPr id="109" name="Google Shape;109;p5" descr="\\sv-file-003\staff$\adesouza\tempSimsRpt\TempPicInserts\tmp238"/>
          <p:cNvPicPr preferRelativeResize="0"/>
          <p:nvPr/>
        </p:nvPicPr>
        <p:blipFill rotWithShape="1">
          <a:blip r:embed="rId4">
            <a:alphaModFix/>
          </a:blip>
          <a:srcRect l="4222" t="-1977" r="4352" b="39585"/>
          <a:stretch/>
        </p:blipFill>
        <p:spPr>
          <a:xfrm>
            <a:off x="7999795" y="1110001"/>
            <a:ext cx="3476798" cy="3449716"/>
          </a:xfrm>
          <a:prstGeom prst="rect">
            <a:avLst/>
          </a:prstGeom>
          <a:solidFill>
            <a:srgbClr val="FFFFFF"/>
          </a:solidFill>
          <a:ln>
            <a:noFill/>
          </a:ln>
        </p:spPr>
      </p:pic>
      <p:sp>
        <p:nvSpPr>
          <p:cNvPr id="110" name="Google Shape;110;p5"/>
          <p:cNvSpPr txBox="1"/>
          <p:nvPr/>
        </p:nvSpPr>
        <p:spPr>
          <a:xfrm>
            <a:off x="4468358" y="4137423"/>
            <a:ext cx="3265295" cy="19488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Calibri"/>
                <a:ea typeface="Calibri"/>
                <a:cs typeface="Calibri"/>
                <a:sym typeface="Calibri"/>
              </a:rPr>
              <a:t>“Hello, my name is Mrs Tocher. I am the Learning Mentor at Sackville. I work closely with the year team to help support your emotional and pastoral needs. I also run The BASE which is a welcoming place to be at break and lunch times if you are unsure of where to go. I look forward to meeting you soon.”</a:t>
            </a:r>
            <a:endParaRPr/>
          </a:p>
          <a:p>
            <a:pPr marL="0" marR="0" lvl="0" indent="0" algn="l" rtl="0">
              <a:lnSpc>
                <a:spcPct val="90000"/>
              </a:lnSpc>
              <a:spcBef>
                <a:spcPts val="1000"/>
              </a:spcBef>
              <a:spcAft>
                <a:spcPts val="0"/>
              </a:spcAft>
              <a:buClr>
                <a:schemeClr val="dk1"/>
              </a:buClr>
              <a:buSzPts val="1400"/>
              <a:buFont typeface="Arial"/>
              <a:buNone/>
            </a:pPr>
            <a:r>
              <a:rPr lang="en-US" sz="1400" b="1" i="0" u="none" strike="noStrike" cap="none">
                <a:solidFill>
                  <a:schemeClr val="dk1"/>
                </a:solidFill>
                <a:latin typeface="Calibri"/>
                <a:ea typeface="Calibri"/>
                <a:cs typeface="Calibri"/>
                <a:sym typeface="Calibri"/>
              </a:rPr>
              <a:t>Mrs Tocher</a:t>
            </a:r>
            <a:endParaRPr sz="1400" b="1" i="0" u="none" strike="noStrike" cap="none">
              <a:solidFill>
                <a:schemeClr val="dk1"/>
              </a:solidFill>
              <a:latin typeface="Calibri"/>
              <a:ea typeface="Calibri"/>
              <a:cs typeface="Calibri"/>
              <a:sym typeface="Calibri"/>
            </a:endParaRPr>
          </a:p>
          <a:p>
            <a:pPr marL="228600" marR="0" lvl="0" indent="-152400" algn="l"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1" name="Google Shape;111;p5"/>
          <p:cNvSpPr/>
          <p:nvPr/>
        </p:nvSpPr>
        <p:spPr>
          <a:xfrm>
            <a:off x="8908254" y="4667472"/>
            <a:ext cx="205537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Mrs Tocher, Learning Mentor</a:t>
            </a:r>
            <a:endParaRPr/>
          </a:p>
        </p:txBody>
      </p:sp>
      <p:sp>
        <p:nvSpPr>
          <p:cNvPr id="112" name="Google Shape;112;p5"/>
          <p:cNvSpPr/>
          <p:nvPr/>
        </p:nvSpPr>
        <p:spPr>
          <a:xfrm>
            <a:off x="518244" y="4355989"/>
            <a:ext cx="361899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Mrs Hunt, Special Needs Coordinator</a:t>
            </a:r>
            <a:endParaRPr sz="1200" b="0" i="0" u="none" strike="noStrike" cap="none">
              <a:solidFill>
                <a:srgbClr val="000000"/>
              </a:solidFill>
              <a:latin typeface="Calibri"/>
              <a:ea typeface="Calibri"/>
              <a:cs typeface="Calibri"/>
              <a:sym typeface="Calibri"/>
            </a:endParaRPr>
          </a:p>
        </p:txBody>
      </p:sp>
      <p:sp>
        <p:nvSpPr>
          <p:cNvPr id="113" name="Google Shape;113;p5" descr="https://ci3.googleusercontent.com/mail-img-att/AEXG51mXaGBAJSLxV5Zei5wkPJqXCtWoTPql4XON7ftiqYmZe-0QpjoKaiu6VImyGWXfS6-pF8vqIe0I1mRejnoiRdd7TYk1JXsmyRlsPqYJPT37SA3xO8VC5VFxJJ6exy93DX3bnCaz9sYFuSHHIdnSc--k19UxspFyBcy23houdIbhcOaMMnLs1QmmQVfRvulIi12lmFnK21HTRKMUFuXeFXMAxspKIBeLNlWzlpu5Iv51ANBCxNglLnh0VPukyQOVtfxO971SYLwHb-deXySbIEkAvDhPRXiIYni3Im5Zum26DZcUsQeERfPUhYA-jd5727WSN8oeeHL_K9Q3Krr5hJt6WJ-901hS_Jfst3yiwCOn-Xzw9DVOnWMIX3PCQ08NuLebtvjAdi8ysbtsjH9ViQn3PXrnxbaO2BwMiHKMJvenTvY4_xdFq0b18zTlQJXzX0XyRcTRUGWV_KYWSTsU-S7UsRzfUcNjSzJtXrCb98aOOAU_BzGYgFWSMNDmOHpV2MLNDNxaHVxeF1LNTX8Aj-lADSZkH2KHylM_3-AyjGoPk0sLq-rcoT9inLpY61WxwCx5zf4g8dIBBOTM4m-ufdC9gajWmjM-fUxkki6M72lg2G0K8SvSW-WYWmPG7pgrqfO72OCJkLp61NuJO9-HQdqb7D9V44PTAH8aWyG5NAJeE6YnpvDMsQxhXQVykiGvCOZHge3sM0QTTahhvxAaNDNBkgleu86ZwpPhjMf46T0gP9ZPo4VUQ1YDElwS9yRMpYdou4-qKFw7j2zzWep8LpMQ07-h84hc5lFxxCTp-PU_0GVKFSmGVAkNOFPGDPvnPT9_VqQifOctpuhKHvL8WvZEZh5c11QZcYLxg1A58wBB2iCwHR6-zjHwLNCVjegaK7j-uo6KBjVEAbDtDXUgzxmBVvaKOADyfJWSmPoXVw5ymOL5dyS6GO2KRoTbMrUxF_2E_XThrtEK4ONwuEYubg6j95HqdthepMScuXW35xnRWV08ALhocEsnIfExD_s8KPgLqvxY2GYo8vgKswVDNX3_OMtrgXjksBs6DgLltbtGl2zrZeH52dw=s0-l75-ft"/>
          <p:cNvSpPr/>
          <p:nvPr/>
        </p:nvSpPr>
        <p:spPr>
          <a:xfrm>
            <a:off x="155575" y="-144463"/>
            <a:ext cx="2022024" cy="20220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Calibri"/>
              <a:buNone/>
            </a:pP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606909" y="365125"/>
            <a:ext cx="6907074" cy="16367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Font typeface="Calibri"/>
              <a:buNone/>
            </a:pPr>
            <a:r>
              <a:rPr lang="en-US">
                <a:solidFill>
                  <a:schemeClr val="lt1"/>
                </a:solidFill>
                <a:latin typeface="Calibri"/>
                <a:ea typeface="Calibri"/>
                <a:cs typeface="Calibri"/>
                <a:sym typeface="Calibri"/>
              </a:rPr>
              <a:t>Sackville Communities</a:t>
            </a:r>
            <a:endParaRPr>
              <a:solidFill>
                <a:schemeClr val="lt1"/>
              </a:solidFill>
              <a:latin typeface="Calibri"/>
              <a:ea typeface="Calibri"/>
              <a:cs typeface="Calibri"/>
              <a:sym typeface="Calibri"/>
            </a:endParaRPr>
          </a:p>
        </p:txBody>
      </p:sp>
      <p:pic>
        <p:nvPicPr>
          <p:cNvPr id="150" name="Google Shape;150;p8" descr="https://lh4.googleusercontent.com/Epcor2hEa1nRiMY2bUut8CrP5lV-c5Eq-zdIS8EdAbpsjCsna8yX-phHvsK_MNTigAUuYu68Rt_k7QHIRxkv4mBEirS1EzRf_JZZKpJZvApjex9vExbWSU9qRzTf8k9VOPEEeV3BPY5M_NC8zgG_xYTWtA=s2048"/>
          <p:cNvPicPr preferRelativeResize="0"/>
          <p:nvPr/>
        </p:nvPicPr>
        <p:blipFill rotWithShape="1">
          <a:blip r:embed="rId3">
            <a:alphaModFix/>
          </a:blip>
          <a:srcRect l="183" t="12315" r="774" b="919"/>
          <a:stretch/>
        </p:blipFill>
        <p:spPr>
          <a:xfrm>
            <a:off x="606908" y="1378227"/>
            <a:ext cx="10856221" cy="500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Diagram&#10;&#10;Description automatically generated"/>
          <p:cNvPicPr preferRelativeResize="0"/>
          <p:nvPr/>
        </p:nvPicPr>
        <p:blipFill rotWithShape="1">
          <a:blip r:embed="rId3">
            <a:alphaModFix/>
          </a:blip>
          <a:srcRect/>
          <a:stretch/>
        </p:blipFill>
        <p:spPr>
          <a:xfrm>
            <a:off x="10866379" y="0"/>
            <a:ext cx="866487" cy="996971"/>
          </a:xfrm>
          <a:prstGeom prst="rect">
            <a:avLst/>
          </a:prstGeom>
          <a:noFill/>
          <a:ln>
            <a:noFill/>
          </a:ln>
        </p:spPr>
      </p:pic>
      <p:sp>
        <p:nvSpPr>
          <p:cNvPr id="119" name="Google Shape;119;p6"/>
          <p:cNvSpPr txBox="1"/>
          <p:nvPr/>
        </p:nvSpPr>
        <p:spPr>
          <a:xfrm>
            <a:off x="173177" y="178588"/>
            <a:ext cx="6861967" cy="163676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Community Leaders</a:t>
            </a:r>
            <a:endParaRPr sz="4800" b="0" i="0" u="none" strike="noStrike" cap="none">
              <a:solidFill>
                <a:srgbClr val="FFFFFF"/>
              </a:solidFill>
              <a:latin typeface="Calibri"/>
              <a:ea typeface="Calibri"/>
              <a:cs typeface="Calibri"/>
              <a:sym typeface="Calibri"/>
            </a:endParaRPr>
          </a:p>
        </p:txBody>
      </p:sp>
      <p:sp>
        <p:nvSpPr>
          <p:cNvPr id="120" name="Google Shape;120;p6"/>
          <p:cNvSpPr txBox="1"/>
          <p:nvPr/>
        </p:nvSpPr>
        <p:spPr>
          <a:xfrm>
            <a:off x="1878901" y="4704168"/>
            <a:ext cx="1290778"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Endersby</a:t>
            </a:r>
            <a:endParaRPr sz="1600" b="0" i="0" u="none" strike="noStrike" cap="none">
              <a:solidFill>
                <a:schemeClr val="lt1"/>
              </a:solidFill>
              <a:latin typeface="Calibri"/>
              <a:ea typeface="Calibri"/>
              <a:cs typeface="Calibri"/>
              <a:sym typeface="Calibri"/>
            </a:endParaRPr>
          </a:p>
        </p:txBody>
      </p:sp>
      <p:sp>
        <p:nvSpPr>
          <p:cNvPr id="121" name="Google Shape;121;p6"/>
          <p:cNvSpPr txBox="1"/>
          <p:nvPr/>
        </p:nvSpPr>
        <p:spPr>
          <a:xfrm>
            <a:off x="5272505" y="4749226"/>
            <a:ext cx="1762639"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Pearson</a:t>
            </a:r>
            <a:endParaRPr sz="1600" b="0" i="0" u="none" strike="noStrike" cap="none">
              <a:solidFill>
                <a:schemeClr val="lt1"/>
              </a:solidFill>
              <a:latin typeface="Calibri"/>
              <a:ea typeface="Calibri"/>
              <a:cs typeface="Calibri"/>
              <a:sym typeface="Calibri"/>
            </a:endParaRPr>
          </a:p>
        </p:txBody>
      </p:sp>
      <p:sp>
        <p:nvSpPr>
          <p:cNvPr id="122" name="Google Shape;122;p6"/>
          <p:cNvSpPr txBox="1"/>
          <p:nvPr/>
        </p:nvSpPr>
        <p:spPr>
          <a:xfrm>
            <a:off x="8711823" y="4749226"/>
            <a:ext cx="1545749"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Mrs</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Sands</a:t>
            </a:r>
            <a:endParaRPr sz="1600" b="0" i="0" u="none" strike="noStrike" cap="none">
              <a:solidFill>
                <a:schemeClr val="lt1"/>
              </a:solidFill>
              <a:latin typeface="Calibri"/>
              <a:ea typeface="Calibri"/>
              <a:cs typeface="Calibri"/>
              <a:sym typeface="Calibri"/>
            </a:endParaRPr>
          </a:p>
        </p:txBody>
      </p:sp>
      <p:pic>
        <p:nvPicPr>
          <p:cNvPr id="123" name="Google Shape;123;p6"/>
          <p:cNvPicPr preferRelativeResize="0"/>
          <p:nvPr/>
        </p:nvPicPr>
        <p:blipFill rotWithShape="1">
          <a:blip r:embed="rId4">
            <a:alphaModFix/>
          </a:blip>
          <a:srcRect t="7265" b="18667"/>
          <a:stretch/>
        </p:blipFill>
        <p:spPr>
          <a:xfrm>
            <a:off x="1090480" y="1815354"/>
            <a:ext cx="3060842" cy="2582584"/>
          </a:xfrm>
          <a:prstGeom prst="rect">
            <a:avLst/>
          </a:prstGeom>
          <a:noFill/>
          <a:ln>
            <a:noFill/>
          </a:ln>
        </p:spPr>
      </p:pic>
      <p:pic>
        <p:nvPicPr>
          <p:cNvPr id="124" name="Google Shape;124;p6"/>
          <p:cNvPicPr preferRelativeResize="0"/>
          <p:nvPr/>
        </p:nvPicPr>
        <p:blipFill rotWithShape="1">
          <a:blip r:embed="rId5">
            <a:alphaModFix/>
          </a:blip>
          <a:srcRect r="570" b="33044"/>
          <a:stretch/>
        </p:blipFill>
        <p:spPr>
          <a:xfrm>
            <a:off x="4725434" y="1834637"/>
            <a:ext cx="2843647" cy="2582584"/>
          </a:xfrm>
          <a:prstGeom prst="rect">
            <a:avLst/>
          </a:prstGeom>
          <a:noFill/>
          <a:ln>
            <a:noFill/>
          </a:ln>
        </p:spPr>
      </p:pic>
      <p:pic>
        <p:nvPicPr>
          <p:cNvPr id="125" name="Google Shape;125;p6"/>
          <p:cNvPicPr preferRelativeResize="0"/>
          <p:nvPr/>
        </p:nvPicPr>
        <p:blipFill rotWithShape="1">
          <a:blip r:embed="rId6">
            <a:alphaModFix/>
          </a:blip>
          <a:srcRect l="10458" t="7966" r="15276" b="24480"/>
          <a:stretch/>
        </p:blipFill>
        <p:spPr>
          <a:xfrm>
            <a:off x="8103018" y="1815354"/>
            <a:ext cx="2763361" cy="2601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7" descr="Diagram&#10;&#10;Description automatically generated"/>
          <p:cNvPicPr preferRelativeResize="0"/>
          <p:nvPr/>
        </p:nvPicPr>
        <p:blipFill rotWithShape="1">
          <a:blip r:embed="rId3">
            <a:alphaModFix/>
          </a:blip>
          <a:srcRect/>
          <a:stretch/>
        </p:blipFill>
        <p:spPr>
          <a:xfrm>
            <a:off x="10866379" y="0"/>
            <a:ext cx="866487" cy="996971"/>
          </a:xfrm>
          <a:prstGeom prst="rect">
            <a:avLst/>
          </a:prstGeom>
          <a:noFill/>
          <a:ln>
            <a:noFill/>
          </a:ln>
        </p:spPr>
      </p:pic>
      <p:sp>
        <p:nvSpPr>
          <p:cNvPr id="131" name="Google Shape;131;p7"/>
          <p:cNvSpPr txBox="1"/>
          <p:nvPr/>
        </p:nvSpPr>
        <p:spPr>
          <a:xfrm>
            <a:off x="706569" y="4811374"/>
            <a:ext cx="1346789"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Mrs</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Brignall</a:t>
            </a:r>
            <a:endParaRPr sz="1600" b="0" i="0" u="none" strike="noStrike" cap="none">
              <a:solidFill>
                <a:schemeClr val="lt1"/>
              </a:solidFill>
              <a:latin typeface="Calibri"/>
              <a:ea typeface="Calibri"/>
              <a:cs typeface="Calibri"/>
              <a:sym typeface="Calibri"/>
            </a:endParaRPr>
          </a:p>
        </p:txBody>
      </p:sp>
      <p:sp>
        <p:nvSpPr>
          <p:cNvPr id="132" name="Google Shape;132;p7"/>
          <p:cNvSpPr txBox="1"/>
          <p:nvPr/>
        </p:nvSpPr>
        <p:spPr>
          <a:xfrm>
            <a:off x="2992691" y="4833273"/>
            <a:ext cx="1510968"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Mrs</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Newcomb</a:t>
            </a:r>
            <a:endParaRPr sz="1600" b="0" i="0" u="none" strike="noStrike" cap="none">
              <a:solidFill>
                <a:schemeClr val="lt1"/>
              </a:solidFill>
              <a:latin typeface="Calibri"/>
              <a:ea typeface="Calibri"/>
              <a:cs typeface="Calibri"/>
              <a:sym typeface="Calibri"/>
            </a:endParaRPr>
          </a:p>
        </p:txBody>
      </p:sp>
      <p:sp>
        <p:nvSpPr>
          <p:cNvPr id="133" name="Google Shape;133;p7"/>
          <p:cNvSpPr txBox="1"/>
          <p:nvPr/>
        </p:nvSpPr>
        <p:spPr>
          <a:xfrm>
            <a:off x="5196018" y="4821151"/>
            <a:ext cx="183912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Mrs Hallums</a:t>
            </a:r>
            <a:endParaRPr sz="1600" i="0" u="none" strike="noStrike" cap="none">
              <a:solidFill>
                <a:schemeClr val="lt1"/>
              </a:solidFill>
              <a:latin typeface="Calibri"/>
              <a:ea typeface="Calibri"/>
              <a:cs typeface="Calibri"/>
              <a:sym typeface="Calibri"/>
            </a:endParaRPr>
          </a:p>
        </p:txBody>
      </p:sp>
      <p:sp>
        <p:nvSpPr>
          <p:cNvPr id="134" name="Google Shape;134;p7"/>
          <p:cNvSpPr txBox="1"/>
          <p:nvPr/>
        </p:nvSpPr>
        <p:spPr>
          <a:xfrm>
            <a:off x="7860854" y="4807604"/>
            <a:ext cx="147592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Mrs</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Mustard</a:t>
            </a:r>
            <a:endParaRPr sz="1600" b="0" i="0" u="none" strike="noStrike" cap="none">
              <a:solidFill>
                <a:schemeClr val="lt1"/>
              </a:solidFill>
              <a:latin typeface="Calibri"/>
              <a:ea typeface="Calibri"/>
              <a:cs typeface="Calibri"/>
              <a:sym typeface="Calibri"/>
            </a:endParaRPr>
          </a:p>
        </p:txBody>
      </p:sp>
      <p:sp>
        <p:nvSpPr>
          <p:cNvPr id="135" name="Google Shape;135;p7"/>
          <p:cNvSpPr txBox="1"/>
          <p:nvPr/>
        </p:nvSpPr>
        <p:spPr>
          <a:xfrm>
            <a:off x="10162490" y="4833273"/>
            <a:ext cx="1303146" cy="33855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i="0" u="none" strike="noStrike" cap="none">
                <a:solidFill>
                  <a:schemeClr val="lt1"/>
                </a:solidFill>
                <a:latin typeface="Calibri"/>
                <a:ea typeface="Calibri"/>
                <a:cs typeface="Calibri"/>
                <a:sym typeface="Calibri"/>
              </a:rPr>
              <a:t>Mrs</a:t>
            </a:r>
            <a:r>
              <a:rPr lang="en-US" sz="1600" b="1" i="0" u="none" strike="noStrike" cap="none">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Randall</a:t>
            </a:r>
            <a:endParaRPr sz="1600" b="0" i="0" u="none" strike="noStrike" cap="none">
              <a:solidFill>
                <a:schemeClr val="lt1"/>
              </a:solidFill>
              <a:latin typeface="Calibri"/>
              <a:ea typeface="Calibri"/>
              <a:cs typeface="Calibri"/>
              <a:sym typeface="Calibri"/>
            </a:endParaRPr>
          </a:p>
        </p:txBody>
      </p:sp>
      <p:pic>
        <p:nvPicPr>
          <p:cNvPr id="136" name="Google Shape;136;p7" descr="Image preview"/>
          <p:cNvPicPr preferRelativeResize="0"/>
          <p:nvPr/>
        </p:nvPicPr>
        <p:blipFill rotWithShape="1">
          <a:blip r:embed="rId4">
            <a:alphaModFix/>
          </a:blip>
          <a:srcRect l="8546" t="2522" r="6603" b="35543"/>
          <a:stretch/>
        </p:blipFill>
        <p:spPr>
          <a:xfrm>
            <a:off x="570011" y="2307748"/>
            <a:ext cx="1991724" cy="1879898"/>
          </a:xfrm>
          <a:prstGeom prst="rect">
            <a:avLst/>
          </a:prstGeom>
          <a:noFill/>
          <a:ln>
            <a:noFill/>
          </a:ln>
        </p:spPr>
      </p:pic>
      <p:pic>
        <p:nvPicPr>
          <p:cNvPr id="137" name="Google Shape;137;p7"/>
          <p:cNvPicPr preferRelativeResize="0"/>
          <p:nvPr/>
        </p:nvPicPr>
        <p:blipFill rotWithShape="1">
          <a:blip r:embed="rId5">
            <a:alphaModFix/>
          </a:blip>
          <a:srcRect l="12577" r="9799" b="38155"/>
          <a:stretch/>
        </p:blipFill>
        <p:spPr>
          <a:xfrm>
            <a:off x="2884688" y="2307748"/>
            <a:ext cx="1886123" cy="1837413"/>
          </a:xfrm>
          <a:prstGeom prst="rect">
            <a:avLst/>
          </a:prstGeom>
          <a:noFill/>
          <a:ln>
            <a:noFill/>
          </a:ln>
        </p:spPr>
      </p:pic>
      <p:pic>
        <p:nvPicPr>
          <p:cNvPr id="138" name="Google Shape;138;p7"/>
          <p:cNvPicPr preferRelativeResize="0"/>
          <p:nvPr/>
        </p:nvPicPr>
        <p:blipFill rotWithShape="1">
          <a:blip r:embed="rId6">
            <a:alphaModFix/>
          </a:blip>
          <a:srcRect l="4706" r="8778" b="38939"/>
          <a:stretch/>
        </p:blipFill>
        <p:spPr>
          <a:xfrm>
            <a:off x="5162079" y="2307748"/>
            <a:ext cx="2055918" cy="1807254"/>
          </a:xfrm>
          <a:prstGeom prst="rect">
            <a:avLst/>
          </a:prstGeom>
          <a:noFill/>
          <a:ln>
            <a:noFill/>
          </a:ln>
        </p:spPr>
      </p:pic>
      <p:sp>
        <p:nvSpPr>
          <p:cNvPr id="139" name="Google Shape;139;p7" descr="image.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140" name="Google Shape;140;p7" descr="https://ci3.googleusercontent.com/mail-img-att/AEXG51mXaGBAJSLxV5Zei5wkPJqXCtWoTPql4XON7ftiqYmZe-0QpjoKaiu6VImyGWXfS6-pF8vqIe0I1mRejnoiRdd7TYk1JXsmyRlsPqYJPT37SA3xO8VC5VFxJJ6exy93DX3bnCaz9sYFuSHHIdnSc--k19UxspFyBcy23houdIbhcOaMMnLs1QmmQVfRvulIi12lmFnK21HTRKMUFuXeFXMAxspKIBeLNlWzlpu5Iv51ANBCxNglLnh0VPukyQOVtfxO971SYLwHb-deXySbIEkAvDhPRXiIYni3Im5Zum26DZcUsQeERfPUhYA-jd5727WSN8oeeHL_K9Q3Krr5hJt6WJ-901hS_Jfst3yiwCOn-Xzw9DVOnWMIX3PCQ08NuLebtvjAdi8ysbtsjH9ViQn3PXrnxbaO2BwMiHKMJvenTvY4_xdFq0b18zTlQJXzX0XyRcTRUGWV_KYWSTsU-S7UsRzfUcNjSzJtXrCb98aOOAU_BzGYgFWSMNDmOHpV2MLNDNxaHVxeF1LNTX8Aj-lADSZkH2KHylM_3-AyjGoPk0sLq-rcoT9inLpY61WxwCx5zf4g8dIBBOTM4m-ufdC9gajWmjM-fUxkki6M72lg2G0K8SvSW-WYWmPG7pgrqfO72OCJkLp61NuJO9-HQdqb7D9V44PTAH8aWyG5NAJeE6YnpvDMsQxhXQVykiGvCOZHge3sM0QTTahhvxAaNDNBkgleu86ZwpPhjMf46T0gP9ZPo4VUQ1YDElwS9yRMpYdou4-qKFw7j2zzWep8LpMQ07-h84hc5lFxxCTp-PU_0GVKFSmGVAkNOFPGDPvnPT9_VqQifOctpuhKHvL8WvZEZh5c11QZcYLxg1A58wBB2iCwHR6-zjHwLNCVjegaK7j-uo6KBjVEAbDtDXUgzxmBVvaKOADyfJWSmPoXVw5ymOL5dyS6GO2KRoTbMrUxF_2E_XThrtEK4ONwuEYubg6j95HqdthepMScuXW35xnRWV08ALhocEsnIfExD_s8KPgLqvxY2GYo8vgKswVDNX3_OMtrgXjksBs6DgLltbtGl2zrZeH52dw=s0-l75-ft"/>
          <p:cNvSpPr/>
          <p:nvPr/>
        </p:nvSpPr>
        <p:spPr>
          <a:xfrm>
            <a:off x="307974" y="7937"/>
            <a:ext cx="2515799" cy="25158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141" name="Google Shape;141;p7"/>
          <p:cNvSpPr txBox="1"/>
          <p:nvPr/>
        </p:nvSpPr>
        <p:spPr>
          <a:xfrm>
            <a:off x="459134" y="178588"/>
            <a:ext cx="6576010" cy="163676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4800"/>
              <a:buFont typeface="Calibri"/>
              <a:buNone/>
            </a:pPr>
            <a:r>
              <a:rPr lang="en-US" sz="4800" b="0" i="0" u="none" strike="noStrike" cap="none">
                <a:solidFill>
                  <a:srgbClr val="FFFFFF"/>
                </a:solidFill>
                <a:latin typeface="Calibri"/>
                <a:ea typeface="Calibri"/>
                <a:cs typeface="Calibri"/>
                <a:sym typeface="Calibri"/>
              </a:rPr>
              <a:t>Community Assistants</a:t>
            </a:r>
            <a:endParaRPr sz="4800" b="0" i="0" u="none" strike="noStrike" cap="none">
              <a:solidFill>
                <a:srgbClr val="FFFFFF"/>
              </a:solidFill>
              <a:latin typeface="Calibri"/>
              <a:ea typeface="Calibri"/>
              <a:cs typeface="Calibri"/>
              <a:sym typeface="Calibri"/>
            </a:endParaRPr>
          </a:p>
        </p:txBody>
      </p:sp>
      <p:pic>
        <p:nvPicPr>
          <p:cNvPr id="142" name="Google Shape;142;p7"/>
          <p:cNvPicPr preferRelativeResize="0"/>
          <p:nvPr/>
        </p:nvPicPr>
        <p:blipFill rotWithShape="1">
          <a:blip r:embed="rId7">
            <a:alphaModFix/>
          </a:blip>
          <a:srcRect l="18372" t="13626" r="26614" b="13813"/>
          <a:stretch/>
        </p:blipFill>
        <p:spPr>
          <a:xfrm rot="5400000">
            <a:off x="7614133" y="2335465"/>
            <a:ext cx="1862196" cy="1842166"/>
          </a:xfrm>
          <a:prstGeom prst="rect">
            <a:avLst/>
          </a:prstGeom>
          <a:noFill/>
          <a:ln>
            <a:noFill/>
          </a:ln>
        </p:spPr>
      </p:pic>
      <p:pic>
        <p:nvPicPr>
          <p:cNvPr id="143" name="Google Shape;143;p7"/>
          <p:cNvPicPr preferRelativeResize="0"/>
          <p:nvPr/>
        </p:nvPicPr>
        <p:blipFill rotWithShape="1">
          <a:blip r:embed="rId8">
            <a:alphaModFix/>
          </a:blip>
          <a:srcRect l="12644" t="7422" r="11487" b="21009"/>
          <a:stretch/>
        </p:blipFill>
        <p:spPr>
          <a:xfrm>
            <a:off x="9872466" y="2325450"/>
            <a:ext cx="1987826" cy="1849739"/>
          </a:xfrm>
          <a:prstGeom prst="rect">
            <a:avLst/>
          </a:prstGeom>
          <a:noFill/>
          <a:ln>
            <a:noFill/>
          </a:ln>
        </p:spPr>
      </p:pic>
      <p:sp>
        <p:nvSpPr>
          <p:cNvPr id="144" name="Google Shape;144;p7" descr="https://mail.google.com/mail/u/0?ui=2&amp;ik=58e2424b5e&amp;attid=0.1&amp;permmsgid=msg-f:1764223047197279901&amp;th=187bc783a0c0469d&amp;view=fimg&amp;fur=ip&amp;sz=s0-l75-ft&amp;attbid=ANGjdJ86xayxvlQeBGEU8HCkfq9Hx7hf-hNuE2Ro_kqpBrAyUruiNYqcx0To2CMQRQ9OYPlWLSAsk0Z-ZXQ4Vb496VSkeAnMQxv7E038hZR0J5Mb6xrR3lQ-lo28zms&amp;disp=emb&amp;realattid=187bc77f8a0676170621"/>
          <p:cNvSpPr/>
          <p:nvPr/>
        </p:nvSpPr>
        <p:spPr>
          <a:xfrm>
            <a:off x="307975" y="7937"/>
            <a:ext cx="2329962" cy="232997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9"/>
          <p:cNvPicPr preferRelativeResize="0">
            <a:picLocks noGrp="1"/>
          </p:cNvPicPr>
          <p:nvPr>
            <p:ph type="body" idx="1"/>
          </p:nvPr>
        </p:nvPicPr>
        <p:blipFill rotWithShape="1">
          <a:blip r:embed="rId3">
            <a:alphaModFix/>
          </a:blip>
          <a:srcRect r="441" b="32122"/>
          <a:stretch/>
        </p:blipFill>
        <p:spPr>
          <a:xfrm>
            <a:off x="1113182" y="2058677"/>
            <a:ext cx="3005068" cy="3197947"/>
          </a:xfrm>
          <a:prstGeom prst="rect">
            <a:avLst/>
          </a:prstGeom>
          <a:noFill/>
          <a:ln>
            <a:noFill/>
          </a:ln>
        </p:spPr>
      </p:pic>
      <p:sp>
        <p:nvSpPr>
          <p:cNvPr id="156" name="Google Shape;156;p9"/>
          <p:cNvSpPr txBox="1">
            <a:spLocks noGrp="1"/>
          </p:cNvSpPr>
          <p:nvPr>
            <p:ph type="ctrTitle"/>
          </p:nvPr>
        </p:nvSpPr>
        <p:spPr>
          <a:xfrm>
            <a:off x="1113182" y="365125"/>
            <a:ext cx="102406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venir"/>
              <a:buNone/>
            </a:pPr>
            <a:r>
              <a:rPr lang="en-US">
                <a:solidFill>
                  <a:schemeClr val="lt1"/>
                </a:solidFill>
              </a:rPr>
              <a:t>Uniform</a:t>
            </a:r>
            <a:endParaRPr>
              <a:solidFill>
                <a:schemeClr val="lt1"/>
              </a:solidFill>
            </a:endParaRPr>
          </a:p>
        </p:txBody>
      </p:sp>
      <p:sp>
        <p:nvSpPr>
          <p:cNvPr id="157" name="Google Shape;157;p9" descr="data:image/png;base64,iVBORw0KGgoAAAANSUhEUgAAAS8AAAEYCAYAAAANoXDNAAAAAXNSR0IArs4c6QAAIABJREFUeF7sXQWcVGX3fqZnexdYQrpEwMDGVuxW7EKxAxULmzD/FgYCit2AYvDZgY362QkiIt0ssbuz0/P/Pee87527Kyr4uSwrM/6QZfbOvXfe99zn1HPO8WQymQxyr9wK5FYgtwKNbAU8OfBqZDuWu93cCuRWQFYgB145QcitQG4FGuUK5MCrUW5b7qZzK5BbgRx45WQgtwK5FWiUK5ADr0a5bbmb/qdXgHkrj8fjnLbuv//sejbnZT9f99//9L3mzqcrkAOvnCTkVgAAASeVSiEej8Pv9yMYDK7VuqTTacyYMQMtWrRAUVHRWn02d/DfW4ENHrwodBRcn88nK8h/Ww3q1sR/b3lrf+rPtPn8+fOxdOlSbL755v/EpXLnWMsVSCQSuPrqqzFr1iwEAgHsscceOO2001Z7ltXtY01NDY499lgMHDhQPlv35f6M/ZlgOXnyZPTs2RNNmjRZyzvOHb7BgpcVoLPOOgtz587FE088IUJ79tln48orr8Smm25aSzpWJ3z2ALeb4KbNrQ34PfLII3j77bfx1FNPCZjWdWHETHa5NTnR/WdXgOCz66674vzzz0eHDh1w3nnn4emnn0br1q2xcOFC9OjRQ+QkGo2iS5cuWLx4MT766CNReiUlJdhiiy1w4okn4pBDDkFZWZkooU022QTfffednKNp06YCjASsTp06yc1/++23AninnnoqTjjhBGy00Ub46aef8OWXX6Jjx47o3bu3nH/atGly3SlTpgjQbbbZZv/sl2+kZ9vgwWvvvfcW0Lj77rvRv39/7Lbbbhg9ejR69eqFl19+GXPmzBGhptC8//772GGHHcQt+PTTT0Wg6GLsvPPOiEQiIsw8NhwOizj8+OOPWLZsGX799VcUFxfj0EMPleP5MLzyyiugtt93331FUB944AG89dZbGD9+PKqqqvDqq6+C1tguu+yCrbfeupGKV+O5bYJXnz59cMQRR4gV9Oijj8pefPjhhxg7diwmTJiAW2+9FdOnT8eYMWNw/PHHo23btgIolZWV8nuCF3/edttt8c477+CZZ57ByJEj0apVK1xzzTUCUAQkAiRfr7/+ugDXnnvuiUsuuQTLly/HZZddhv322w+TJk3CkUceiYsvvhiUUcoKZfK9997Dk08++Tvl2nhW+p+70w0WvOwSHnDAAWjevDl+++03jBgxAmeeeaYIHAHoueeek9jHCy+8gBdffFGE7rDDDsNxxx0noHPMMceIxfbss8+Khh0+fLiAktfrFStp2LBhGDduHE455RQ8//zzAo78w3NQe+fl5cnD8dprr8nv33jjDXlQBgwYIJqdDwE/f++994rQ5171twJURHvttZcAF2Whb9++sn8EMO4v/3B/CV5UdASUm2++WRQfranBgwfjwAMPBC157i8BiHLSuXNnDBkyBHfccQcuvPBCx5rjN6mursb+++8voMj9JSB269ZNjifwUYm+++67cl66sEcddZSA63bbbYfLL7+8/hajkZx5gwUv65pRCPv164fPPvtMtBtBiCBGN4HgRTOeAkyriILEPyeddJIAHIHm5JNPFleBLgA1MWMe9tyDBg0SELvllltEQHmNCy64AFdddZVoXf7u4IMPFkFctGiRvEf3kW4Bz02Li9qcbswNN9zQSESqcd6mdRtvuukmsZKpQKhMaOk89thjeOmllzB06FBRKgSx3XffHeXl5eISXnHFFfI395LKj8BHuSJ40bI6/PDDxTInMBH4rPtPK41KkOcjePF4HsPr0PLjH8obAY5Kj8qSssaY2kUXXdQ4F/ofvOsNHrzoKhCA6PpR4KiBaQlRWBlroKl/6aWXiuZlJomuXywWw+mnny5alu8TmBgvI/BQ+OyLoEQXkEBHt2HmzJk499xzxRWghUaQo1al8PJafFgef/xxAU7+veOOO4oW33777SUOl3vV3wpY8CJwcE+47nTnuN/8N8MFDK7zPQIcwwtt2rQRS42xLcZKCS4rV64U5cOQAfeQ8a0HH3xQZIWuJEHPvmix0SpftWqVyAf/psLjuRmW4Gcom7QIeV7G1XhexuIYatjQXxs8eDGuQM1IkKLpT3N94sSJYiXR+qHwUfv95z//EVePIML3+Xu6mxS4nXbaSQK0DLa7XzwftTaFn5bZ9ddfL4JJgSUAMv5F15ExFLqHvA5jX3RXKLx8OBYsWIBRo0ahXbt2G7qs1uv3J5DQJaSCKi0tleA832vfvr1Y37NnzxZZ4O/oVtIyo1Li72677TbZO1pXdAVJmdhqq63EGuOLIQda8/y7Lo2CFvfnn38u8SzuN2NoPGfXrl0FBK2Co/XVvXt3UY45WVBR2KDBiwtAQaNAMhtEwbNCyrjV119/LfErZpPoEjIOVlFRgSVLlmDjjTcW858am/ENmvHU1u4XLTa6otSeBQUFjlVGIWdGiZkkalP+juelG8GHhZ8h2FHb8iFg9mptSJP1+pT/S09u13d1hNO6Wd4VK1bgzjvvFBeSFjeTNIxF1T3OnpOWdbNmzSQ84X7VzWDLA1kno0zqDsMMtABp/fGVk4UNHLz+qWeQ7h5jE7SybJbRnptZIVpXTIfnXv+uFSCAMMRABfRXhFZacJZH+HdWwXIPc1SZ2qu3wVpef0eIVveZPyoFocBZTZoTun9qtXPnya1AdgVy4FVP0pAz7etpYZ3Tsodmthaxvq/27zr/v2PtcuD175LKDejb2AbAOQBb+02nV+Bd+4+tZ5/Igdd6tiG521nTFfgXgZcYQuvSGsqB15pKWe643ArUwwrU/wNYN55ZXb0CoVABfL4Ac37/XK0px0iIAblurMgMUvCI5bVurlcPm6/x5FwP+/pa2tx563cF1g14MdmyaPE8PPbEE3h70ru4/f9uxeabbfGP0hXmzZuFt956A8cccwLy8grqd9kEdnPgVf+LnEkik0kAGQ88Xg888CFjfXUxs80r49Ig7vfX+g49QIYtcbQ9Dn/WlwcZWO24diflnWV4f/KDnFT//A8dIvgVxcnw8K5c392ug2sNuGb/ztdfg5daTrrwBCFNorjERtZL35M90g3SHfd4kE6n8OLEF/Hwo09jxqyFqIkmcNhBe2H4rTcCnjQ8GbO2f8uA4f3zej7cOvxOjBo1GocdvC+uvWYwmjYtr9cty4FXvS6vPuSpZBXSySqJB3g8QfgCxdmrihQaqXFPb1stKPyVdBmhFUzxYNXKxfD6/CgsbOYyrd0T4gwAKaTJMXoFex333+5YBn9OyUMEz5oGTN3XtedN8WmTqyvQ1lkH1xp44K/3nWqYC/w1eP0v9xWLVWPMAw/hocfGoyYBBPwBpFJJBEM+3HnXzdild294Min44TVSYCTBs7r1zoKolRgBTfjwxttv45JB1yKRzCCTqMHOO26Fm2+6CS1atPpfbv9PP5sDr3pbWveJddM1nmkeYgeH3IC0ugd8de/9wU2LhUXryIOqqvm46por8NOUWdizz+7YbNPuaNOqDcqaNEdJaROEQ2EEQ0F4vRTSugDE86SQTqURTyQRi0VRWbkCi5cuxK+/zsS777+FPXbdDUcd2d/cyJo8gKv5Hpk00skVCpr+4qyl6FgOfwXW62Tz6vkiq187a9wSv6urVuKtt9/EipWVsl8s5Zrx269YuXI5AsEAmpeXo3mzlrL1RUX56NqlC1q3boOSklLceffdmDDxPaThlTIhn4/77UE8EUGvLbrjnpF3oWlxEQL0Chyz+g9kUizktBjyHo9fwM7n8WL+woU47qT+mDV3IYKhEHwZL5LRKmy/XQ/c+n+3YKPW7f94DVcX31/DmH8OvOpZNNfd6TPSPdXr9WDlil9w9XU34dmXPkUq40M8VoWQz4OCgjCaNitD82blyM8LoyA/iOKCEPLy8pGfXyzuZU20CtWRCKKxBGLxBGpiSdREEqhYvgwLFi3BilXVSGf8aN+qFCOG34g9dtvPuCqe/ynwm21+yPOsu1Vr+Cv9AXgZ9KIFfc+I4Rg1+kmkfUGxdsXg9XiQTCWQTMaRjFWjpqYaiXgMHqRRVBjC9ttti169tsZLr7+PmmgGHq8XiVRKPsdSMW8mjcqq5bjhhiE4/uijkEmnEHBcUvqfqgetbc51SpuAvNfjFXWXzGTg93gx9rnnMPCiy1BQ2ATBYFjCAMl4DOlUDL0274y7bh+Odu07r3ap15RHWPs4YwxIaMTluTT8Zv6tO8gF7M2yzZozGVddczsmfTQV3mCeaMdkIgGvF6K1CXCpDN01erQp+X0m4xX3TWNPNkbmQYra2MPP8WEJwOf1IJlMIODzIZVMoVV5GDcPvRwHHvC/lw1lMnGJm/BPDryyz8Dzz4/FtUNvRjwZRDAcBLt8B4MheD0exONRiVkFPEBxUSFatChH+w4dsfWWW2PXnXdCuKAAp551Ab785keEwiEBn2QypYEBTwaxmmp06tQOTz/6AFq3bKWtw02c7I+qKURsTIvxtMksDrvxBtx992g0adJSLC9+NhatFsCMVq/AwHNPwqDLh/0heK2oWCoF/j4/gdUnCphlSDxPOC8fgUBenc/mwOtvoeT68iHVvrXt63lzP8eAi4fg469nI0zg8hhHIJORImmJT/h88Hp86sSa+DuFOu2Oeolrqxqe7xNSGNlIp5LikhIE+fl0OoMmRcBNgwfhsEOPk4SExq9+bzqpt2wDzav7PbXomsbP1pdd+Cfuw7j6q0n3//zzt7j4ksuww459sPOuO6O8WbkoDrGcfF7ZHz7oQb8PhYUFKCoqloefr4qVK/HZl1/jzrtHYerP06XrB+Of6QwQjdYgnU6Iy8eQwDFHHYobrxuKfA7rIDB5vfj8y6/w9qT3sHRZBZo0KcWmPXtg8017ol3bNvB5fWIBJj0S+cSgy67A448/hfzCJsjLL1BgjEaQyaTRtLgYI+4ahg7t2yMWS0kzgNmzZmPmzBmYN282VqyKYsnSCsRTEOXI83q9GfhNI0zW2TYtK8ARfY/ArrvuKee3sVGe/98gMxuo5ZXEqpWzRctRwAYPG4IHxn6CULiIOCIcGAE4jwepZAJNSvKQSCQRqYmKEPOPz+NDMpUEda7fTwuM2Sd1PwN+jWukkmnk54cRCIWxdFmVsdrS8HqAZCqNwlAMNw8Z5IqB/f6hzrqFBLANEaT+COj+GLxef/0lNGnaHNttq10Y6r6oD6hcqHoi1TX4beZs/DTlZ/w0dSq+/Opb/PzLDFE68VgMoVAI4bw8pNJAPB5DIhaFz8sgPRBP1ODss07DFZdchJDXi4mvvopLrhiMyuoa+AJBkYd0OokWTcuw1x674rRT+2OTrl2xbNUKrKyswqmnno5vv/0RofwiFBWXIR6rQSadRHVVFfbYbSc89vAYLF08H8PvHI7X33wX1dEU0hmfxOAUgCisXrnHQCAoMkpgZTMAYjpjr0hV4fKLzsSZZ2ebF+bA659QnvV+jqyFRcrFr79+gV+mT8VXX/+ESe9/ilVVEWyz9eaY9N4XWF6VQDi/BJYcIcFwxkcSMWy75cbo3KkFJn/0MXr33gHJdBqffvJfdOjUUeJWc2bPwsbduqJdm9bSh4uB4E26d8NHH3yAsqblSHny8Ml/f4RXbDFjq1H7RqNoUQZcP/ga9NpiO7Rv39EJvmfT+tSqFNYkvN5Qva9Y47nAH4NXMhnDj1OnYfJnX2HBgoWoidTA6/eLS0VLunLVStREo6iqrsayZRWoWL4CkZo4YokY/IEw/L6AKCFmF9PJBPzMNKYzEjbIpFLiJvp9PpEVryeNvocfgm237IVHH38C3/3wM/ILikTBUdV4fXQFI6hcuQxtNirHwQceiILCQpl3MPnT/yIYKkBxSTM5PhaLiLKkFRgMshvJURh43jkob9YUP0/7BZ99+il+mTETS5csxeKlFahYthQLFy5AVaQGoWC+KEQq1IL8ArEWqX9jkSrsvkNPjBx9HwoKS2R7c+C13kt5Nj09e9YPeOypR/H8i29j3sIVgL8AgVCeaDAJoCZjYmWF8wrh8anVlEkTNOgNUIBrUFoIpJJRtGvXQbKNy5YsQtduG0svLna39PnCko2cPXsO4okEiovLULlqBaI1CUSTXsAXsLFc5RClyF/LIFpThZAfaLtRC2y5WRec0u8UbLv1jggEQr8jYqz3S75Ob/CPM7XPTngO/3fHvVi+qlosEXh8GgpQQhcSiZg8wHzAxZVnIN0XgM/nFeBQxZFBOpNGZNVKUTjBUFjAQaw2Wj6S5FFLOBKpRmF+SECruoYAWHvmI926WLQKFUsXIhpZIef3+4MSqC9r1gp+rx+RmipEqisRDhfAHwzKPZFntnGXzjjxxGPFcmtZ3tTJb8cScbCv2LKly7C0YjmqqyOIxuNYvHgJZs6cjd9mzsLcefOlmWVRMI6XJ05Em3Ya/M+B1zoV1L9zsSRmzvweL018CeOefwNzFkYQTcaRSiSQl18k4CDmdzotPydScaRSaQQYOKVbIFQqHUTKf6STMRFsCiafAXqKcYIfHwqvT7KTFGpq5IzHi1SawEhKQ4rqV7NddDIl9kWtnpDj+ftgIA+RmmogFUNxoQ/79NkZh+63B/r02QX5hbl2v6vf/dWD19SpP+LMsy/AgqXVAgKWh0f3XrysDMSiSqWTamX5AwIUQmKl+eNJi3XGbGSTsgIcdtCBqKqqxvjnJ0qChjEzykQiFpM9JIBRhpo1LUEonI8lFSwh0kC5k+nzMlYKpBNRVFevks8TGAvyi5AXLkI8HhFKzX777QWPN4APP/wEyGiMjjEGj8+D5s2aYqtem6Fn941lGlFZSRFKioukDXXTJk2RFwrUiv7xe5OK8fHkTzD+yQdxxeWXYpvtdZ5kDrz+Dp7U02cEFIxOikZX4csvPxTQeueDr7CwIgqvPw9+vw+RmkpEIxEUFjURc52SzDiGz6/CVROtET4Pu2PSHVQLKduXi0LH44LBgJj5SKfgIUhJgN+DtBdIMeuT8UiGSsBRAIshMRPoN2l1ptjTySSYPpfYGrlEXloCXiTiUYT9CfTq2RLHH3Ug9uxzMMpbsjc+NX025V9Py9lITsvsn63P00oDD1IYNmwoHn/6JQTzS9XSFePIi5RDE6RVnRJwgjcg4EWlxD0iGJE20bJFOfbaazccfXRfdO3cWcDs2Qkv4Iknx2HevMViWTMeJhY7kzbpNMqblqGgqAhLl9N60tF3kqihZBpw5HsqQTLdGEgnJQlQVJiH8wechSP6Hop4Oo1Rox/GCxMmIhaLSxiB4EqlKPLkpfwFEfB54Pd5JINaWFiIwsJ8NGvWFJ06tEX37t3QtVMHdGjXDvnS/XcJEokatGihrcRz4LVeiXgGVZWL8cEHb2P8hJfw4WffIxLziwvoD4TE0uGfqsoViMdrUFjUDMFwoWwiTfNUOiF/q6WVFoHQlwKFkgtV6MRlyAAbeRPYNc+DEgoRPKhm2+h0ED/VpODxeZFOZflj1PLyCMn7OqGbgEdOjxb5+uDze+XxYxmUZKTicYm3+b1xbNK5HAfvuzP6Hn4k2rfvAY+vcL1a/Ya5GTd46R0sXjQPJ514ImbMq0QgXKBWl8O5MsmOtAbRheIiGUgfEklmlJNo3boVDjpwPxxy8AFo37YtUgS0dBJhrx8heDDpk09x4UVXoKoyImDJhE8ySSsuhXDAh+LSMiRTSpuhnNDCo9QwgG6D61pxlpHPpJJJJBNxlDdtgttuuRF799kN1akkoskkPvpwMu4f9RB+mTYDPiaAKKu03kUTasbcZ7laoiwplwRlypqCaZeO7dG793Y46ohDsFHLFkwt5cCrYYS1zlVNSGvl8vl48aXnMP6Fl/HDz3MlvhQMhOELBASQQGvGAFF11XKxtErLWgqoJVJJ4V9x02mZUcMl4gnRzBQ4Gkti+rsMcv6bpMWDfRFcHo6iIBUXC256wosHMiX4yFcM8nioWGlFyYPCikyJYaRFaBUIM+LC0HWh2ynuBykTQqZkbEWDw3RB03G6KFG0aRbEvrtviYMOOgy9ttgahSUtaAc6C+Nml68Xe1SvN/F78Pp5yjc47IhjkPY3lWyfAJe466I6VBHReqax6wUSsTjSSGGLLTbFfvvtjX333wdNmjUVeeDe5LGKIpPBlGm/4PkXJsoQFsaRaA2Fw6RQ+ERe2A46EY+gTZu2QlAmWVncRGOVW+qN8sGMEhTOl9eEIbzi9l126UCc0e94VKbjyHi9WLakAk8/NR7jxk5AVVVE4mQMyKcY6vD7mBOX75ik4hVXQCtd7bVjNREkU1H02KQzRt59F3p21ynwOcurXgVzzU7+5eeTcOmll+HnuSvh8RWATESmsTUQq2a2R7hVFKQEVq1cJlqspKQcyUwK8XhcQCPbX9yDTDKJaKwaITKepW5NgUYARQK5jGR50DxejX6twujevESE2ZtKY3IyH49MX4CUKezOlk0bF1I+TyKh8oTIG/OTOOnTTBhjY+aJM+4IgU4fOLHeMhBrrLQgg3YtS9GmeSmKS0vQoVNX7N1nP2zWq7cBzTWsE1mzZV5Pj/p9zOvll57FBZdeg1BhCwEWrbXWKnYqE403+sTdSyRj6NmjK04++UTsvPvOKCooQiJNS8mDAq9PspGTP/sM48dPwMeffIbFS5bVipnxpFSQoWCevJ+IJeAP+JGXX2hiWpQZlRdel8fQ6qYy09pWW1akXgHfC4eDuPyS83HKSScgmkkhQfa+z4/vvvkeDz/8OD748DMkk+STkcKT1PN61epi0F+TDcyGpsSqJ/WCcs+k0PlnnoTrrr/dFKjneF4NLtQP3D8cl157K/IKyxAM5yGd0RIODaprHImuIyWXMY6qylWSpvYFwxLHUHcyS1oUsmgmJSnrTNK6j1pbKVacsKiZkfIgmSE7uwAtmjdDi2ZNpWyIAv79T9M0S8ggiyhZdR+1BMknICVuYTIu8TWG1Hh+AdFA0ASQPRI3o4ALaKYJnCpwtMiY9SLfKFJZIan6gC+Aru3L8Mh996DH5jubbgX/9lqh34PXww+Oxs23jUSwoKm47gywO5QTgghINK1Gy5ZNccpJx+PIvoegtLAQca5qJo2gx4d4Mok335mEZ54Ziw8+/BTRaBw+iYvZ8iuChYYb0iwxSiU0S0mF5fGgpKyFWNm2PEjliwRSBva57xpCYCyU1RaUOZ+GPZWCEfDi6kEX4TQDYNFMEnnekFAo3np7EkaOfhC/TJ8pSSaSncW683uFdyhhj2Qc8UQMyUQNMil6EWmkYhH0P2F/3Dr8sRx4NThqmRu45uoBeOjpSUgiiQBdRWaOmBH0M47EAKy6aHzwKTQErFAoKLji86m7ZQXLficRqlQS8WiVgIsEc8mLN4XhwtKmOyhZK9VyW2+5Kbp07oTX33gHldURU+TtU61PMRbh9SBD95CuaSwqLoBlddtzU0smkknhGYVCYXj95h6lPk5JsHIsOUdJBS++QvnFiFcuxQ1XnIRzB96yvmxPPd/H793Gqy8/B2MnfoJwPovVGSdSBUBrm5YWs319+uyISy4aiC7t2gpPi7LAsILPA0yfOQu333UPXn71DcRiSQTF9XTtPS0dQwAVV5Qxq2QCiUREYlfcm/KW7eFnyIJWl2y9unayb2IBmj00q6NhAtcfxs9Cflx+yQU4/eQTkUQGUclcexD2+rCkogL3P/AIxo9/CbFESmSeACqVG7yXuEkkpBkOET8Z6VgVbrrxapx+xiU5t7GepXLNTp+O4ZjjDsXHXy0QLcs4lNdPt5EumGbt6BbaPk4KENR8CXXVvApwNp3tBOQZP6BjmE5K9jEUZM2ZCfY6iSJqzYScu0mTEhQXh7FwYQVicbWICH6MZbGNCt1WibiQVu/VNHsqEReAlYSTtcr4kLCHgeEOMShDC5Ln0CJJdR/FggPJszWoWrlU6AChcCFqVi7BpWcdiauH3dXoO2SumQD8HrzOPv1YvP7hFKHCcH+59vTEo9EIWpSX4ewzTkHfQw9GXiiElCmWpmpKJFOY+NrruOOuEZjx2xwEgkGTBaZ8aIZXyewalxSZEqWkbmAiGlFwTKeEt8UkDONSTMoQGiXOJTrHhh5UkKzsZcGLQXkN5Ps9wHlnn4YLzztb3NO4+WyAyjSdxjvvf4Thd92DmbPma/w2ERc3UVj6mYQco8ozDU+qChOeHY8ddtwzB15rJlz1dJSJFyxZNAOHH3k8Zi9NSnyDoEDryhega6bEQ5IHmTmkcJD+wCJWqkN/MKwNDm0G0RlTRgFTa43/0bUjSAl1woAMA6bqPnoke7jt1puhuCCAJctW4Isvp0ggl72gGJtivybGsyhcEkPz+xGLRiXYyjgZ78vGYmz8QrNS5BxRkDVmQ8tB2P7MimWAYIDniSBStRz5BUwQeFEWqMH9d92E3fY+sp4Wfn07bW23MVpTiWOPPgzfTKtAfmEx/L4Qkqk4ksko9t5zN1x8wbno3EFbzMi6m7Y0VZEIbht+Dx5/5lnEElQ6IU3wyD5oqVjdhoYWdFTxJIVwTHeNVIvCkqZGMdHatk0tdR/VaM5SbyxoiWIj1UZ+xyxlGqk4429pnHLy8bj2isskoRSnm0j59Xgk+zl38RLcPWIUXnzxNblv0jeisUokE1GxuARi0xmU5Cfw5hvvoUNH0m1yAfsGk2Qb+/n4ozdw5oArUZnwwudV9jqBRoKXgYCkkyKRSgmoUjAYa9IKfGpj8rgMfdFVDK3Apa0FbRNOCiSJrZIxpNtnqvZNCTZKSwrQtLQYixYtRiSivB5qYGFoM96QoHDzIYojwwGlgXwhMTpMbhExwykzD5Z9wGwiQeNlXqQIiB6WjgRQVbVCeEThgmIkotU4sk93jH5gLDIeS1bcsGJec2b/gn79TsbcZWmpRaSSaNmiKc4561QcfvBBCIe0LY59URnMX7wYQ667Ea+/+Z64X9qIVoGEgXBa8bUtd+P+GWyzlpSEGhKUkyjyi0rE8pLib4l9KYCvPbEIAAAgAElEQVQ4LT9MBtsJQ/AYaRSgxwmsGqCTeFUyjpOPPxpXD7oE4fw8JMTi07skiMXiMdwz6kE88shTYhWSzxWNrBL6j9eTERDs1X0jPD3uRZQ3b5MDrwZDLnmqVb7uGj4Mw+8fB2+w2JjzKgCMa3HzSXVgyUU4lC+a0AZKGdSnO0YQdL+sW6ldWwleBBQVdtG0thW0EVxqRwq3BEmFaW0znLy+yeaY7hM0ryhM8hnWzUnQ3xI4TNaJhFhDbNWsmB7DP7x3YeUn2P7GK5ZgdfVKBP1BaapXU12Fc47pjetueUTT/LaNdYNuVH1fvLbl9ev0KTjjjHMxv4KcvQS2770Vrh50sRRCyx6KGSsQIWs6c9YsXHzltfjvF98gQAXndAgx4GXKiexeWLCx1pK1viX0Tn5VIoZUPIa8ohLH8rLEacqUlCMRqEyCxoKa00lEiMy0B1UunesILzCBo/oegiHXXo2CvDzpB2bllV0kmMB58JEnMGLE/WLJJ2LViMaqhARLusSxfffCPfc+ot8zZ3nVt2D+0fkVuWqqK3DOgPPw1kc/IBDOk9o1twtIK4fWCgOZtLx8QVbcaymHlAD5VQvbz1hBsVpWMkOmXbPEuyQLyVx7VnPz/BaI7N3yM1rx7wI9x7KjdGrsQ50WA56i7rNWEj9rezLpA0KQY8aRHVoZ57FWZFS6CRD6aiqX4bIz9sflg+9tqI1pgOvWjnlNeO4pDLn+TsTTHpx0/NG46Pxzpd2NY20Zpcc9/vaHnzDo6sH4aeqv8IdISM7uq+o0E1JgmNJhx6u8KBnUNh1UGg1dxxRJxakE8goKJWyhx2QpK3YGguy22W43EPKqdsq6Ba+s4iQg1eDoow7DkKuuQDEzpLwPcx4W/PPHUaMfwKj7Htbyp3gEsWq2UV+JwVddhPMuHOKKseWoEg0gsCoMM6Z/h+P79cfcCvYW99uuf879sANDPBZHKsOMUZ4Q/hQIyLUhOKjbaK0fmwFSobIBWTsgwYi2y83UWBXBixwye266fy7wMu6nA2xivRk3whkEkUE6lc1m8VhrbVlgtdnSjMTaqHH1/mjt0QJjcDdauQCjbh2CY088pwH2pKEumQUvxhgvunAAJn38PS695AL073eC0ztLrS3dfO7UR5M/xRWDr8OcBUsQCgSFs+d+aYbO8R4daowFOLXYTVjBcAAFvBIa8wpLsoCVFCZJY66vIMq90/rWusrTgpfbtXXATXkUEjY45KB9cd01V6FJWZkAGF+6EhonHX7XSDz04BNCoYlWL0eTEj/Gjx2LTXps7bgtOZJqg8isCsCrL4/FWQMHwxsuVS1m3CQFIxUMxp2YgbEBcAbOeTCJguLuORpQ4wwiWNqlzpjstlWuftG68RLb15z8HmvCKx8sLRaSWm8KmLb3klvTSmNDQzKU4m9pr6IBXivc7p+lC6dYYGxNzAQFs50sI4oiE12KcY+NQZ+9D2+QXWmYi9KdUiBfMH8ODj3sIPQ/bSDOOYvzAYxbRRwyoMWNmPjq6xh6wy2oWF4FfyioWUAXkLj3WIPnWsblblFrGlMYLFOrmODFZAr3nk3/3HKYjZmpv2gHSTnuYh3Zqmt1ORYZ7zOVQjxagz377IKh11yJzu3aSRZSepMZZUye2k033IZx459HKl6NbXq0xHMvTarVCy4HXg0isQpeV101AA+Pm4RgOF+ZyhYIxMS34MMN1foyggNb4IhSlU1WkFAtyuhn7eC923wXgJExWNk0t1g+yZQE723ci1YXJZMxB17T51PtrKVo7kCxcn+04aFh7xsX0sO0vDwr2aaDjufB65MBbn7HDBctDomfJVZg3KMjsfteRzTIrjTMRbPgNfnjSXjwoUcl5lNQwH2u7bbzX+OffxHX3XgrItGkln45mUTHNlbrzICZEFEZuzS/digszpdVS5oHqKJMIJNKI6+AHVFN5tCEJkRpGaVkRcGtoOpafhYgV5csoPKKx6Po1qkDrr7qMuyx6y7aspxhBV7Dm0F1VQ2uuuo6THzpRZx3ysG4dtjwOqGJnNvYIDJbXVmBw444FD/OrII/YK0XDZyrWW5BQW+PgsWMDLk71iqrBQ7S9cF+1lSTuOJhFoEsoFmNSXeN7ie5P0KrkKC9TywjyTZ67TlV/DXepvEwQ7/Rnz1KYGWLYGEUyVQ0a7UZrS+WZEYY05K895jGdak4QoF8eOJLMP7Rkdi5T98G2ZOGuSjtDWXNv/nas6iszuCII482CinrCnK/Hn/6Gdxw252Ix+jqkwmvJGNHMUmCxYYR6H7ps873yNfSOQWqxNyKLGsZKwmalhF7x0sBtXBg9BoiOxko5aaOpVXbfXQnkWrHQa1FluX5xVGYH8Rp/fvh7DNPk2EwcSaFMkmpuJg3dwFO7X8WttykFe6850EnvmuV9r+hK2+jawP93qSJOPOCa1CVYA0jH3iZkGEEKzvCnKCgCliFh5wfGV9lhmNY40b5YQnpeMlzUc7YIodgISUhKqG1CIXWlOeDQMCiwLILBMsyNPuobqN92Z+dYD4fhrRmF7UIOA2PPyBtT9TNpTOiL8l2SdKArHqtiyNFgtqXrVF4/bzMMrw87lF031JJiBvGi5aXWqnff/MpWrXugGblLZUrZRQA1+GZ5ybguhtuQTSudBN9aA1JVAwnWuqsF3TTILJARfDSRIkqIMcaMmdRpUbFQitfE0RW0dmAOi0yWuMEL2kYIAii/7PglbWydM/dL3e4wf5MC5EtlUjEPrrvwRh87VUoLSlClEXdLNf3BjHhuQl4fMwIjB33LErLmhvNqMmnHHg1wFNy03WX4Z5HJyIQLhLNKLQAx83KWl4SCTDgJf3kyddis0DyvAywMMhaVlKMTXt2x5LFSxCNx6T2ce7cuSgpLsWy5Sukxa4EYA2Y2diCxry0VpFlJJw0xC4VFrzcmtrRvsLjccZdKzWCQ0oL2sBTsxCeZI0WlhMsjdaW8/BBsV1dCcQJxrvYkSIo36lFuBpvvPYaWrZWWsCG8dL91QEncW0CyYnqpt0QF+jhJ57E/91+NxJJAo8ZhyJhBQMQLoyQyVDm5c74ChA5gS5XqlCwRxM31Hi0tJjlDnKAi+kv74QNDGvekT9a7D6vWNhGQykRRyvJaoOkywW2wCWA57pXUjQOPnBf3Hj9EBQVFyHG0iCkUVNdg6suHoiB5w/AZptv6yQicuC1Dp8Qq50WLpiOE086GVNm02UMyQMuVonfBM1NaMlxzWz7ERFMApiCC4cV0Irp1qk9rrpsIL777lt07NhByKuzZ89Czx49MGPmLKkvfPTpZ/AjU+qmZY7V2pJttH2apHhaZ/zZch+rPR3NakJrkmr3ehGORdHDD7Qra42Fpdujo3c2ls//Hl+ujGBxXoH0anKsPofnreVNjK/wYaUlyZbGrQqjePP1d9G8Zdt1uCsNfSlaWAbkRVGZPldeLyLRKO69bwzuf/BxU8fql2SIuumGwuCaEKXVO5Ycanl+6ka699HG0ux7EvukVSaZQHZfrQG7BWrG2OeAk/SLM33gpGKCe8faVin4Nt1SbZNKE/7QThO1E0V1LTDnPtIZqWk8/NADMHjw1SguKUQsGZWC8ZeeG4fWZaXYfa9DdUKVJLRyltc6k1672M+NG40LLr8DvrxSNfMZrOam64BE0/pGA61CyxKXQFFDN5raUWsSkUrhsgvPxX577Y6nnn4GRx15JD76eLJ8dqcdeuPKoddhwaKlCIULMGf+AuVeuYq0Fbzo6mmjOFXEGu+yjHi+Jz2c6PqJlaBkxYJ4DY4qzsfpPTdByx9+wo+REnQIR4GurfBZEhj+83RMgV8rB8wUIxF6D91ZFphrEbC0d0nE0LZJCm+8MgnNWyqDesN4ZQdwZFi+nNa5hVWRagy98f/w1NgXdE6jmWeoE87V+KDFa7s96L5lOXx1g/3Wgq5l9Ri3zsYxZQ5CPCodK3TMnVZpWHDh9dgIQCsmlICsPdxYqE8TmlajqkWVV5fsGjqGlS973xaI5LsYxj1Lxo4/9ghcN2wwMj7lOS6YMx1LZkzHLnsymaNXyYHXOnxCZMnTMfQ76Si88el0KXrWLKNqOetiKXhY9rEa1jKmzNAfxMnwZqR4lXGmfscdhZuHXotvvvlGYhGdO3fGxx9Pxnbbbo2VK6swaPAwfPXtD4hEWZajcxdt2lxdC9tDyT5IWfCioDpZS8fMzyAeyMdOwQLc2roQ5V98Cl8wgJVtOiO0fCnyly1Bdat2uK+wDR6oSiEdXQQv2DBPX4zJaYscQwMx1mT7ZmkBr/IWG5jlZUp5CF7sEirAdcMtGD9hosQQrbstSRWnuF5bHLktKjVxtUPu6l6/y/oZoNFwAgvlITwvuo22IoKWPa1segaUEw7wUEtN+3HZ2JvIlbi8Blo1Pe2i8hiuq8tNrHOoxnHlQ/Qu4jj3nNNw4fnnIpnRbrwFXlZiFDjNC3PgtQ7Bi5f6dfr3OObEUzF3GQdhqOZSAawd3LSdKtkbwv5KWnFlUvB5MqiJVGpgNb8QzZuU4cpLB2KbXlvg199moHv3npj5228y1GDjrl0wfeZMXDn4enz2xTdKSJVMlSGxGu1t+3M5WpYuhNOKp/bTIN0gwq1wVGkXHD//e7QKr0Lhxhsh2GdnxH/8BfFfZ2LJ90vxXaet8IgHmLL4e/g8Op3bvuRBEjclLtlHPjDtmnrx1qtvo7yVFh5vGC93eVAG0VgcQ2+6BU88/azEndz7QVByGk5KRwh3UFzjkNZ6dmcU7TraGKnb+uLvnMC6tChi9pntmFRpuek27r0ThWqscQuK7uSOc9+mlEktruyOWsvQ9KrQgm/XhivHMI1Bgwbi1P79UBOrQqE/DwHTAkrPl3Mb1+kzMnPGFBx30mn4bUmV0ApskF4FYDUZGocAyj5YQCYZRdWqZTKNJZhXhObNmmOXHbeTYtpmTZuK4C2tqEDTZuVYvHgRSktKZVbft9/9iKm/zNAskyQHsiRSy4a3gmyF22Yba5d7aLC3bbQaozfrhhYffQp/tw4Id++KknvuQOLrr7Fo4GVoNncxIlv0xIiqGEYtqUYgYDoTuFZbgvcELjadi0fRojSFN194Du26brdO96RhL5YFL7pOtw2/GyPHPASvT8eGaYDe8vMMCZnKzljhAhIMJ5iaVTd41d1P+2+beLHg47wvHW61/EytKpMhtmVAdTiC6iFku0vUXUex6IzypSehLzXHbKjeAS8X9cK6kgyN5IcDuO22G7HPvrvDF2djTa1rzIFXA0jtnJk/4vh+p+OXBRFpRWPLeCyvq5Y2M837rPGViFahunq5uJtsVOfzh1BcmI/evbfBRq1aCM2hrKxMMjU//fQjunXrJsWuP/74AwqLSjF23AtSbKtliFmuD1PfKgy16yTdlheBRtLaJlhcFqnCbZu0Q5+aKsTnL0TVppsi3LqFDDT1fjcVBd9+i+WHHISbJn+NZ4OFCDgF3BwGoV6rWJeMrWUSSFKz+qrxynNPoudWezfAzjTUJTVgzwX5YPJknHHuxYjHE45Frnui1rk2jcz2SnPiS6LgFBhsnb54bRbUTAG0tYZsKMChQph91/5q7KiqGU1LdtUQg+kWYSk6tq++U1ydlR8NTWiSQKpfhfWhYZB0qIn0yw+jUmXfxshMZYjbtZWMdzKJdu02wqjRd2Czbt3gz5gW407FR+Ofvt44eF6ZFK4fNggjH3sJgbxSZT47THRtFpfVKtooTpyDdELm5LHTZShUhECoAF5yoxzuF4udtWaQfwIBThnWYC6D8eT4FBYUYtXKSrW8eFYX8bBW3KQOiDkugZT9ZOsXmXnqE4viqm03R2DaEgRiNShbMUva5cyPl6C4XSv80CSEa6f/ivnhYtNF310T6SKumnmS/tgyPP/MQ9h+54MaCkka4Lq2xjCDs8+/CK++9YG2QpL1tnysrEW+WldOEj26906Vs6v43iolx1UzisQNXnI9iXmxFZOZ8uOyqqy1RmDj8BXb3cLKh/tvZgdtKISTizyxOMrjVcgghEXdj0MwvhJ50yaiJuBFIq9QQZJZbpNAcLu1lGFmovv2PQC33DgEeT7G3Ewnk5zbWP/yaoXns0/exImnDcCqqB/h/ILsVB8T86obUKVaSsVrUFW5XIQzv6AM3oCazRKjEm2ogVPKrbCoTd2gaD7jSmg9rGt6kKlzswIpboMGUAyY1o5PiDXIMLuTnU8jxZY8yRha5m2EvVttibNXfIhyT0zS6rNCzTAyuAXeX/QjlsVmS9toKSMy9Zq6HhRwmxgwZU2xpRj36Cjsusch9b8p680V1G1cvGQxTux/FqZOnwUvqStikZBGki0T4y1b1rvDcOcPdPEcAyQ7UkyrfmoXzLst+9+5j8YNlK63EqDKkk8FUEwbHsu0d8uPXU47G0FoG6kkWlavxEEhL3bZYTt4K2N4cVkrNGtVhN7FSzF9ys94bfosfFVQhEw4X2g11hV1gJZACA8KC0MYfe+t2HnbHV0Knm2TsmTd9WZL1/JG1mPLSzc9EavEmWefjrc++gk+cruc5n22Pa+Kq1hbknBJSVA+HouI9USqgyegE14EbFzsZStEDOAL9UCoF2r6W3a0iRK4EgMmi2koEfyXFKkIq1uPtoW51qXMWoV6pwnWJQaboylC2Afz0L4wH7T/pkUTmBQvRizohz+yWFj/bnqGje/ZFjkSrGUMJ7YCT4z8P+xz4LFruf2N+XB1/mb8NgP9zzgfM+YukA61agcR4M1eE1joRtXpFe/QGczwC7vhCjSr7/rgDg9Y2bHgRGVIy8vLoknzsudxW3B1rXUBVmkZrdY1KxR7RCtx+kbNsft2WyJ/6i8I/vA9Pi7ojMKAD5t7lyLaZy/8tmAhxn3+DZ5NeRDPK3RoFkqh0eoT3gmnVJ18wmG4YcgQpwMKr5LtENt4ZWC9BS8bfHz7lcdw7qBbEE0XgIQW1YCkKJg+4sqoEZJhnE3YIhyDFkYwGBahZb96gpgtrLaZHWutydBZ09pZgrxCIDMdJUzaOgs+lsCoXXhsnaG0IzEal+9qlwi9LxnEYKcAmakzXbp2QWlhAZKpFGriMeQHQ2L9sVYTqSQqlq9A27bt8fP0X7FkCScEqbWoFQW2Vs5od3K9IhUYccMZOO6UaxuvJK71nSt4TZs2DaedfQFmL1iqcwJWV98qAGYY8UKJMMFycL+N9epYIsr5cvO0rBJyc7G4D9l4mrYOJ+ePF1JAc1nkhjWv58m2xLFWklr3bPHsgzcWw8D2zXFe142Q+OIL+GbNRbSkFLNL2yCcSaDtghmIMymx3bZY1KQct73/Ef6TZqvx7EAXuTcKaCaNRDyObbfcBI+MuQ+lpU1klXPgtdbC9jc+kElgyLUDcd/TbyMYMj6+IYpKNsYhhnLaTzXisSqt9StsKnQICoVM6ZEBtGZStWVNGwGTJn9mBh61VdoAltZVmz7mJqRmM0CiScXV1ICs1aa2zo0WkbZ5NplJJx6mWrbbxl2wccd2aNtmIyGdUtCWLVuKUDCI4qJizJg5G9XRBL77YQqWr1jhJCfk2TQuEKkf0p3C60E8Uo3jDtkG9454GF6/naZdm0LyN1Z/Pf+Iuo3Tp0/FaWddiN/mZcHLBr05GUhVjAEuO3XasOlrKzIbOM9a57+LafKKEgrQVjuilFzUGCm8NrwGcVPNXtGt0wGxpqmlWVkbo+L7Up5UvAnCzTbHqXkrcOKv76IpgapLV3ialCEeDsPD9kc1cfjnL0Ro7hxU9NgcT6TKMTxVhEDNHAQSq7RG1/DPNFmQRotmpXhh3BMyFDcHXutIrOfO/QX9+vfH1FmVTu94sTxEiypwxOM1MnY9HAogFq1BIFSIYF4BojFOLfZI11Qvm865wEsE2qSgpZGcqVOU8h7jWkpvL/UtjDuq/U8tR0jBy7brVSi19Wm0AOzEbHdA1i6blpSkcETfgxHwelAdqRb6hwo/MGfeAnzy3y8F1JRRrSLHeB27F8jg2xQJkbTI2Oc8ibK8DEbeeiX2O+T0dbQ7DX2ZuuC1xHHXLSjZhjZKVmXlhVpgnJKtcanfhxGsi7e6fRO54YekXXO2Y4SlxlguWdZdtGz2LNu+rgupVpqeL5PJx/ZNu2Anzn9cWYFtClZiow5NEZu/EMHDD0V6xhykv/savk5dMGvyD/gl3BpTWm2KiYEiLJnzIXw186RFk1Wq6gykkR/24bUXn0PHjh1z4LWuxPb5F5/D+ZdcDQ/bvpg2MbbRn/SziqwyDzgHD7AY1YNwXrHExuKJqGgdmecolhfT5Vp/KBpV1LJp4WsKthlfsgFdn+0LZmsMXZpULCAzikqFUeVF6htNw0OuEWsf7ctqZGmvYtwHdVddrqDUajK9ryRcx/2wgCouaVIqBljLRi3LeYHkqhGou7YrxKMPjMGmvfZYV1vUgNcx4PXLVJx69oX4be5ih2ZAUNeC6t/XJspUJgEvYwWJe8V4qWm+5sTKLAQYy82QW70uioMFOOlKYiwxJTcYi0+I1Gr7OUkX2xxRjtOaWKl79HhRlIhi+OadsOucmUjPq0DFFlugOFaF+C67wTNwIALxJDLD70Dq2+9QkfYDU6ahuPe2GD5/EZ5btBQptrQ2bqlT/sTQiTeFCc88ii17sZtqzm1cJ0L71NjxGHTNYHi8IWd2IR/umqqVCCSXoGXzciyoDCAajwhQcexYKkMLhtOEOVk6LkMHaH3RYqF+y4KXTqHmxCFKmB2X5s4U6UYbC0yqZHUoh6S8XdwudxLAgpTb5aiVyib7ngMbpPeSYTob90+TBpoC0MJe0yXBcn9MPzAek4hHnAEhyViNTifyAGcduw/uvPdRAOF1skcNdxHdl1+mTUX/s87HzHlLpGNI7ZdxoWyIQKwm01PNWs2mK5hYzaabh3nCdeiZSfDYWKM7RGDjXlQglj7KcIWCplfniJL75ZpTwHi+AqCZSyAxXJa4eVGaiOGWTdpjx9JiFLz1Fqo7d0DG40dNt24IXD4IeWVNEb37bnhffgV5sRiCSxcjemRfPD9tNm78bSGq88NCneCLIRD1DAA/Inh0zD3Ybbd9zXs5hn29y+1zEyZgwCWXIZhX4rQ+rqxYiPK8CC46+zhM/nYGXvtoJvxBHTQr5DyObWdbknRa+mvR8vL7Q1KQLUFvy6VJp4UHQ61HAqq6Gtle9wpCNingppJp6YdbqO1CuN93LC3XKukcPXZc1V73FGQRYtNpIAt8jJBwRJtaYY4bYPlDpoaNLq+0xUlEBYQTsQjOOG5f3D1qrPNd6n2TGuwCuj+fffYBzh14JRYtq67VQ83ZHyHB8FDDcRLm5+/Ld4QWo8ExJ7MsBc91emu5LWm73/QCNFlgQgsmVc3PKvVGybKmIZImXrSfj2MhUvb86QT6paoxoO/ByPvwY2DJAsR23QPRGTPgb9YM3vLmiC1bhkKvHwVvv4V027ao2WtvPPrCq7gbfiQ5ozTFSVPabscq2KAnhgljH0OvXlqBkSsPWgdCu3jRbFxx+YV448MfkEgkEVk+Hz07luH2O+7CLnsfi7POPhEvvvY5W1SKhqNLRYsmFMwXF5IakelrGUAqI9F0UKyABId0xCPykLO9jmVjZzfXxrNMtlBcTEZRso3q3FaWG6zkZ5PFcspARCFmR73Lw2LiJ2pt2evpA6P340VGsqrmmZIsmTa2Y/BGpwxlEKupRpoTk2qqMOTyU3H5kNHrYHca+hIKMu9NehkDLh2C5ZWMBf6epuKOXdmMMP+2pFVrPTnfxnaMcO2J+xz2Zz3egqB2GNH237pvGmPV2GyteyBNQZSWbX5J+dJoKqWrU2QlhnTthB02aoboO+9henlXtOjWBkW//SygVNm2Mxb+PAc95v4C/5Y9MKesHDd++jXeLCxWlzGj06Xc4OXPRPH4g/dgl133yYHXOhFbaVPixYpl83H33bfjmfHPYqetu+PKq4eiSw8l3N16+024bcTjCITp65t6v1QS+QWFQkCsicTEqpK+VywdMfWOYqElo+JWEtg4nCM769BmMW06Xb8t24uoe2ndgOwq1LWy3ODl8M8kE6AthTXLpEFaDg61Lok1822cRNPt2bFu+jmytNMImGZ2cU5qZgfXZAKpaBVG/N/FOO28G9fJFjXsRRS83n3nPxhw8WAsj6hFZVnkdQEnqxxsrJPAY9s7/7GFJVvgqpConcM1+8GuNjIblG26tfGhKDpaQBnun5mV4FjyZgqUsfQ5m8Cx+DIZ9E4ncfI2WyIdK0F02q/Yf/m3KKRnkCJHMI0vijshWlCArj3L8ca0Gbhz6Uqs5DwH8sWk00l2foLcfzKCB++7HfvsrSTmnOW1TiRXg7IMTs+bOwOtNmonpFO70S+8MA7nXnoNPJ48Q1rIoCYexeab9RCg+fGnaQiG8uV30qJENpeZuhTiiYgQAxkfU5ciK5ZWQ4vLkDGdS1kyFDCZHNMkzlSuZR0Np+ulApVaeNmFEi6P6YnusGYNG9sepcCX/YwE8M0bWu+mMZuy0hKUN2uC6dN/M8kMttBZiVE3XYgTTh+6TnanYS+i4PXW6y9gwKWDsapG9JUmTixFok7A3gKYJluyA1VsLzj5fZ0uJRa8nP1JqxypgtELETCZnLEVFSK1DteKh2W7tEoG1A7kMNfSLLVpfESrLRlHuGhjdGmzK4YlPkSPVXPFp/XnhZFYshiR8tZ4omB7vLtkEeYu/gTLQyHz3bUgXEVIQVoUXiKCe++6EYcfpiTmHHg1rOTK1b/99nMcecIpWBVRkWM8K1YTw26795aBG+9MmoxwXoEzlkpcRvbCikdlY8kB88jsReO2mcp9JwNoJg8RxKhZ1Wk0zeskS2jjCraMyFptRhjtlHcpM2LfJ72OanIVVh1cZVxGe33XzEf28HLAS5IFSZk92b7tRthi8x547bVJho+WQSZejZHXn4sTzhi2HuxOfd+CgtfrrzyH8y8bguqYi45gLkLai+sAACAASURBVF23T7uCmgEuUxJm77LWsbaxpQEhR5sYizmb1LHtbZTSwl5dXq8OZeFWS9mOzEWIOeEGTmzPXtMw+S3imklT0sKpfFOEvAU4uOITHNejM0rDIcTYdic/D7NWVuGeWV5837QXMPcdBFIrtEeqLeKXZgCaSWc2M5OK4s7brsOxR5+UA6/6Fss1Pf/0X37CCaedhpnzVkqLGAogh83us88eEsR/5dV3EM4vFG2UTGhMJJ5gI8KUtOElU18AyFo/Nk1uuFMMgpM1zWPNrpv4E7OWrto3h5hotCcfEq+6JdpRQhvdcbKxu0hbE5g6ZcYSFt1ZTF5TwMsQZ9ntgJlOZk67d+uMPXbfCQ8+/KQW+5L6kYpg9I0DcPyZ16/pEjbi4xS8Jr39Ms67+Gosr0qaTG3W2DUt+gwdJVuULGstrpqNQRqLRbDN1LnKHmYBUegrxp7ROJlaeHVrHj2cCWqsZ1GonLGZYDNLTRpoeMIOhzHLb+SH55X9ZUbaG5bQRjCdRLNkAqU8TyaNmBeoggcr2Qc/rxm8mRhSCSYrmLTSfnNKTtWBIDKgJh3DiDtvwhF9j8uB1/oi8YsWzcepZ52DL777WUeuc8xZjL28D5SxZBNe+A/y8gsRDOWJtSV0ApI9WQYk/Z6sQGuhKrNL6UwSiSSnALEDaxD+YNAhqdL8t3rTCq87aG+D8zyIXKJsV1cThDcTs7WY2/RncvUHswDmznC5aRZkodH9ZZ1ej+5dsf8+e+HuEaN1CEUyDU9iFcbcOgjHnjFkfdmierwPBa/vvv3KlActM4kOdeNMfY6GwQ1Hy94M44ZON5E6rr32sre9a2t5/TqajiU8UtCtI57s7AKrzCQQ7zUF9CwXIh6agSmS7PET3FQtKVZad1HZ+s3Lm2CjVs0xb+5cFBYWgkNki4vLsHjJIhQXF6Gqsgp5IZa8ebF40SIJ/DcvL8eKVVWoquawGM4UJfFa21ET1Bjzuu+e23HIYUflwKseJXKtTl1duQpnDDgXb73/XwEkBq9jsRocdugBiMcSePX1dyTmRf4XmfjuNLiCl2nHKzECcr5iSCU5ZdsrbYTZQ164VjS/MyyetQ5c9jZXBzgUzpSHD4jGOv4s3W5/b0GwbvDfZsPEIkuxtTBZ4h50794Fh+y/J26/YwTokMq4ttgqPHDbIBzTf0OocVTwmvbzFPQ7/VzMmL3AUCWy8xdlQIdpoi1HG43DvRSXSrJzjo+pe2Us5mxmUo0Z2xTQNhuUY6WlGMGKfK6AE9gnOPIl17EEWDm3lghJHNPU0Wbjoh6xqDftsTF23XVHLF9WgYKCfKxaVYkVK1agU6eOmDVrJlq2aIklS5eia9eu+Pab78Ta6tmzB957/yP8MGWq3isHzYgbSfn2w5eqwdjHH8TOu+povFzMa61gpn4OJtVhwAXn4cXXP5GAKQP7sUQNDj/kAFRUrMIHH30q7Hq25mUmiMx0C1gUOm1Qp8MxaG1pmZCa3xL4zFLnHYvLbWmpINie+aJHnVIedgfQLhfZ7y4kWYexL582YVU9RmNiNhtpg8GubJcpS+GD1H2TLjjogD4YPnyUlLxIqVCyCqNvvgQnnLHhBOynTZuCk087B9NnzTdtcEwnUyf+40TvTQJFJ4/TynG76LryllJnYpf6qNdOvIgVZ7KHpuBa3VDAHyRfkBaUJmZsUkBjqOxl71MwEwtOBw2rDJhGgRmgsKAAZWWlCAV82GnH7RCpisjQ5KVLlyKcF0YwFMKyZcvQuVNHLF1SgdlzFyAWj2NZxXJUVVVqNlo6Y5jYW8aD0nzgtZdfQocOOhovV5hdP3i0VmdNZ+K46KILMPal94VnQz+fMa3DDj4ACxYtwceffKYN6ozmlHFihs2sWpixqJT0g2ewVWgV7MlkMkjaEUKneFiSoc0e2vS5U4wtRbqaCZQYlulwmY2JGF6XgUHb48tM7JJ4ik7MNlkiRm1N4N7in/Qg83hktHvP7htjv713xV33jHHckFSsCncPOw9nDLxlrdaxcR6ctbxOOf0c/DJrnlPbaLvr2u9lrS7xEIVqkgAHwepe0RJyB/uNdW2r4M2euN13BSZWSujn1ZJLCalYxuHpTjoAaVtSi3rL6Pg9VWraxkm8ACpRHYklVl5JSSFO7ncsvGkfpk77GW3btkGL5i0wdcoUtGnTBvl5eZg1Z44o6LnzFyposrWTmfzNaUVUh8lkCptt0gpjn3gK5c03yoHX+iTsQ4dcjpGPviCUB8oBA/eHH7o/5s6dj48/+8K0ztHqMiGDmvIbak+JkyXjQoegKc/sozYWNPEIYzbZILtbUzsBdsObFj6XBOhNXyZxSdT0svMc1UUx1pVHc5cmT+rEa6xQSzqfD4nrwbIcMQZuN++5MfbuszOG3zVGtKzUOcYiGHLRSbjs2hHr0xbV070oeE2Z8iNOOeM8zJidBa9aXBMDPlqtYBQMwctYR5b7Z+sgRemIdeziq5h/W4WlCZ6U9OVW5URXXnt0U7ykLtbUMyroKcBlKThqeTluqyXEql8gt8/GhpyjINa7B4jGYmKpcUo6rxkM+KWCJJqIo7oqqlYkQRRp8TCYOKAcUym3bp6PF58bj7ZtO+fAq56kca1Oa4HkrjtvxM33PAKfL180Gd3DI/segAULF+L9Dz8xXW10vJTN9BC0pKA5xQykjjTjZks9oascxK1trYtonT2lTFi3Iht05ZsS6xJfTi03t+v4Z1/SWgi2O4UQb02hrb0XCi4FcsvNumGXnXfAXfeOkSG6vB8O5DjzuH1x58gnSX9dq/VsfAcreE2d8gP6nXYefpu3yHSs1fd1vbI+u8SYJEBOl5FWremmS2dd6kh1vf4oPmkBsVa1kDMUlskZMzrNkxSWuxbYKwCqq6j35S4Wl/cEUG0AgbdsLUJDv9E+l+Y7ZfvQq1Cp+yr95Ixrqt6CuqgOUTcdw8P334V99zk4B17rg6Bb8Hr6qTG4bOidyGRU+GKxCA45eC8kkkn85+W3JCtjZ+dJID3BrCMDmtSY2UCr8r2MuW+6UboBS36WTgVmaKmZWqSilY2RiLVEN1MGbohUZmMrtenZv1tGI95GwIyNVgv5xIdFIp7Etlv1xA69t8VdIx6QOAgvFItGsV/vrnh6/MsoKGm5PmxTPd6DrtZ/P/kAp557MRZXVGV5v6Y5pCV/ihtpM3/phIQLRCmk1crWkXYKbm42vS3bMr9Qq91pLmmA0QUidNEySDjg5ZBfTVBfZVaVGX/OkmqztBvabJIcMPQZZ5KQMhlr1dSqNZd2GiBK3NNkr2uNa0smcWb/IzFs2M3G2s91Uq1HwfzrU9tOqx9/OAn9zhmISA1dgaT0xtpnn91R3qwZxj33sqa1TdBV6v+EAegRYbbcGCWbWu5Otv+4vYu6GcXaGUEFL5vytgFZDdarxpWp15ZVXUt1y9PiNLBzY5s7+1jXGmCdZ+/te2HLzTfFyFEPIRRmf34P4vEYNmlfjJcmvIh2nbeoFZD+6xVtbEcoeL3+6gs49+JrEIlx3zh81tAPjFUsXDta1ZxKbWJTEptkmFw68moSR7o9WEqFSxZ0u5R06jahZU9MsbVwwxzAYYmQ7qTEsBxisqHlOMucVXii6MxEdalzVAJgtt+Y4RQ6fcr4ncx53M0ABCyNhUlX1gltJDPYafueeP65CZJ9zAXsG1jWreX1/Xef44gTTsXKqpiAVyRaI/MYu3XriqfGviQblUmR2MnCbMYDfKJpxVUU0qAWybqzhhJDdSat2DbOClIUWoebY2wk92fl99JpVWy17HQa13q5tbsbIN0gVRe8bHBZ3cMUdthhS3Tv1hX3j3kc4bw8435kUBSM4uFRd2K/Q06pTQ1p4P365y+v4PXS82MxYNBQJNJe6axBZrnz0Iplop0dvL6AUgicLCM9ODt5qnZ8y1pg6tWpqyd7KaCXtaRteyVxQ01nXQbkrems3C9DjzABeaf8yAn2S0RMi/Tlggpe2ZgZ3za1Gab1uJ5fg/36OSOv/Bq1JhwZgEwDHds2w/Pjx6FNm/Y58PrnhXEtz2g2f97cadj3kCOwYGmVmOG0PnpusjF2231XPPbEOCRkDDtbQqfN1GsFrSxoGJmReX3yv6xJb7S4khatU2dam5hR7lZQbZbRMayYzXKu4vrZ3Le1xFSb1x74oG5K7fiLGhIKnnR7d+i9FTbZuAvGPPgE8vIY79PgfzoewQWnHoIbbx0Dj9dUBqzl0jaOw3Xdnh3/FC68fBjS4Ki6hACMJoilEtQspca1pOV2dlMcN9BOk7LfW+KgEnS3e2BiVXIAuVvkBKbEUmPJmXbdVeuJ11DrO+vmCcgRvIyVp1VgWRfUCTuYrqpG7WVdRGmpo1a6attsSkKbLuonJOxB2TatlrLn9aJ5WT6eeGg0ttpmxxx4NbSAW8tr/ryf0WfPfTBvcRUyHNCRSqGstBSn9D8Rjz02HpFo1BRkMyhv+2PRHjMxLOmvpWChM/VW0x7YNAW0WSMVwmyJh6MnjRBLtkpiXll6hFp42dbRBp+MEq1djO3+Xa3MmbgmaRmIu8P2W6FD+3Z4/KlnDXipXCdSSWzVqQSvvjkZRcXlDb1N9Xh9Ldp/5unHMfDyoUAgrCUxJBnLAirnzvY1Nc/37xIoTkjAzbQ3GWJrQgksmB5ZqnS00kG6+krX2+xoNZaCKcZoOZFmM7UTSa0kgpPJqf2+Y3ELPV7BkTKgffkpdrUDpzYZIAaeQ7iRQIZLRn3ID2Qw6o6hOPCwk3LgVY9SuWanpmb1eGVa0LBrLsaKVREU5IcFqKKxBLbZfmuMvHc0Fi1aglBevhRqS69xcRm98Hs9aNKsBZo0a+5oMquUpVWwuBseVFeuwILZ0+TfEhs1AxeY8aOgyVgtMzGGFAZiof7OEFjtsFoe6wRcObxWyGcqYjb2a0iu+vCZWFi2NZgzkos1a3vsvjNiqSQ+/vhzBIMM2Kuwp1MeNMmL49vvpqF581ZrtpaN8igFryeffBQXDRoCXyhP6Au0SiVjZ8qCHPPXGs4yqcedh7SxSTfhWIPmGn9SVWLjYYwl2b0hgJmtUiXkorYIaNWiuZhifIs9puGI3Wu9imH7GfdPs6DGhqPra2Nsxp50gNd+H4qAlKDxFq0ilpPBl4njnv8bgqNPOD0HXg0v79ncHMl5GqzUfuT8j1SIZUuWYOnSuSgtayl9jtTysUIFhMIsHVKKhRUe0dS2kw0LZRNxRKpWGgtJzXOJMzhEQ5M9Mjo+UrkKM3/V5onaL529wEjhSCIhoRECXEoAb8HsGVi6eK6mygUEbXcJjf+Kk5JhR9gU5s2fi1WrqhFNkEzrx4H774nPP/sE0WhUvrvttMOMU+s2bXD/g0+ipLRpw29Tvd2B7v/Ie+/AtTfeKUNWNKau6ysvPvhWIxkFo2ikdAI9xATjXSECVUo6pCPbTFIhj7AoVRkmME4AkxIhN1CZuJi1oPWSmhlUZ9LkqJ1yMzM80lpstiZR3EADXrbvmwG/WnFWY7iLUebT7HrWahToRToRwe3XD0b/089FOsPYoB3UUW8bVO8nXm/nNtb7N29kF1i1cilqaiKIJziAw4emTZujurIiSw8wbXdYJVBc0gyQrJLtid/Ivuwa3a6C0ODBV2DEmKfEouYDTYJm2lrFZJub2FI2JJBNvJAq47hjrgnZytmi9W0qJlRnqQKzis42pjRzOjWmWoduYZScznI0tAY3yDkgY1xHCerbc2g3EYe0bGkcDjDaAL/EJkxiQS363/MVgUQsikEDTsagQYPgC5UazuNfcHfWaB8a7qB/LXhZC8ptlq+LZbbWnXMtl5tgNbE8BGbmn/Y+dxSleUAs34gSq7G1WpwjV8bLfpTAxtFpBC9nfs2f9GBfF2tR39dgfGvgRefh8af/A39IZyaKa2UeZnbfsMF0ASIDIo6lbYikCmBZ4LH3rROn7LwCk7lz1ToSJGRKD9LSsYSgaeNcTpLHBO+ts+q4ktZTsIF9U7RNgqu8TNZUfUBbX5ktK8pWeyjFRz+jAXtNOJC7pjEJsd5jNTj56AMwdPCVaL7RJobXlgOv+pbR3Pn/ZAU0YKvDRJS35lcB3gBWjTGuyy45H/c99AwCYXbT5ZNuAtsmlqjuFSkOBrxMwbRm79illi8dWCFtkQzVwE3ydCsXIR5ba85kM61NljJzEhQzdMK5AyoO30uD74JJ4n5a68qAkMl2S7mR4aWZAKrBsSyI2g7AteJmBsnsd9Fe/UlEqytx6MH74MExo1HSpJ1Fu0YtJf9ay6tR78pa3LyjgW2pSh2KxVqcqpEdqjGvRx4agQsuuQIeP4m6muVzv9QCT0sdorI+bcxJ+tm46BL6WSaBNA5mqA02iyfnJRBYq1iHZliKjKWj2r74FtD4t7u1tKFMm4yo3LEJgGms1tZAKu1Cs6eSBbIvRyvZTr4a6LcpcyVE6z1qW2ogHPKj1+Y9ccXlV2G/Aw5FWtzp2q3PG9nm615natPFG+N3yN3zBrkCCl5Tp36NIw4/DNN+na2tjEzNjeUI2+fa8d4laG4yhqYloJ7JWjRKR5BomXUnDfPe6TBiB2nY2Z0ENktrcPoY2mC/JdIYI8wkFax1pg0CUpAJ7NY9lMJsD/LzC9B6I3aQCIm1RiubNBmHcqiPMHzSt0t/tgkGrkPrVi3Qvdsm6LPPgdhq6+1QWFgin8j189ogH5jcl15/VsCWcXnx3TefYsr3XwoVJpVOoyaWwKrKiD7o2rYWqQTJo5ygzu4hOqfT71c6Cj9nycnM8jIznEqkUFm5Cr9O/xHxKOth04jH4wIg5F5pt1J2I/Ei7fWhpiaKylVVSiRm6VHAh/yCYvikksNks6WHF0fWcfCLH6FgAK1bt0eb9h3h93kRCgVR3rwcHTttjKA/IDWrpPKEQ2EHvJildtxEY0lqk0w7Ik8jngS0oqJSBEO/Hz6cA6/1R4pzd7JBroCtWqjTvsZZiwziNRUykzMRq0aooEW9rlK0phrz5/3mWHChUBjNW3UQoGzYl3VFLcNfe5plR/017N39L1fPuY3/y+rlPtuAK2AC5zY1wUyiKfFKRFYiWrUAyXgEPl8eQPpIWVt42KDPNZmpAW9+nV7adkPhRWlV+v02u9q40zo58FqnYpS72D+3ArXBSwPcCSSilQJasapFyCttjbzCFohWLUMgr0RrW+t29fjnbmi9PVM8VmlKIpmM8AvJue6s0vX25v/kxnLg1Rh3LXfPf7gC8apFiKxaBF8gD0XlXSROxYfVMuJzSyche8Pzb9yrkQOvxr1/ubuvswLaSdS2H2XGL2FY9P/2zrJrIwo58Fqb1Vrvjs0ylPXW3P+u+7s1ufm/85k1OW/umLVbAeV1mcEpTsu+tTtH7ujGsQIbtOU1c+ZMfPPNNygvL8f222+P3377DR999BH69+/fOHYvd5e5FdiAV2CDBa9vv/0WF1xwAbbbbjssXLgQt956K7766ivceeedePvtt38nEjrTUevf6r6+/PJLvPbaa7jyyitXe4x7JLz7szo3sjYjfAOWxdxXz63AWq3ABgteDz/8MEaPHo033ngDTZo0kUV7+eWXMWLECEyYMAG33HILjj32WJSUlOD222/HggUL0KtXL1x88cWSbr7++uuxatUqtG7dGr/++quA1wknnICbbrpJxlPxlUgk8Oijj2LSpEkoKCjA2WefjW222Qbjx4/Hp59+ilgshksuuQSdOnVaq03LHZxbgdwKbMDlQbS2zjzzTAGlAQMG4OSTT8brr7+OoUOHomfPnmjWrBmuu+46AaQOHTrg9NNPl+OPP/54nHjiiTL489JLLxWAIzg98cQTuOuuu7DVVls56fhXXnkFV199NcaMGYN33nlHLDqC5XnnnYfvv/9eQHHTTTdFcXFxThZzK5BbgbVcgQ3W8uI6RSIRAZTLLrtMgKpFixY48sgjBUwINu3atRNwuf/++7HrrruKlVRZWYnhw4fLv2mhdezYEQSpBx54AM8++6y0pbHBe7qRtM5GjhyJ6dOnCxA+/fTT4qISIOm25l65FcitwN9bgQ0WvD7++GPh/7Rt21YsqaOOOgqdO3cWd5HA9N1334Gu5UEHHSSAdtppp6Fv377Yb7/95OfddtsNzz//vLh8tNhuu+02PP744+JGWvDi5x966CE5ji4pXcg333wT5557LrbccssceP09mc19KrcCsgIbLHjRfRs1apTEpQhAjFVNmTJF4lEEsPPPPx+HHnooioqKBJgYsN94440xbNgwiXnRCrvhhhvQqlUrLFq0CGeddZa4mvfeey/CYS2GXblypbihtLoIlLS09thjDzk/gZKgmHvlViC3An9vBTZY8OJyMWDOP6uLOUkfc9Pa94+Oc3O7eAxBjYH5upwvuo6hUEj+/K98sr+3zblP5Vbg37cCGyx41QURMUNN3duaEk7rtkKzw2T/qH7OnndNz//vE7fcN8qtwD+3Aus9eLkfeDfA/HNLsG7PZAFvdQCXA7d1uxeru5pbIa1pEXd979vfuaeGX8n6v4P1GrzcFsq/gdD5V0Kes8jqX+D/6gp/tUd/9vn62r//5Z7+6vs25t+v1+DFhWUJz/vvvy88rDUVjtUdN3XqVFRVVQlJtL5e9roVFRX4+uuvsfPOO0ucy754/bFjx+Lwww9H06arn6lIukW3bt2w+eab17rNNf3u9fXd6uu8S5YswZw5c+T7MqnB5AaJwSzZWtPXn1mz9hx/BAB115WJGe5R7969Janifv1RqIGJHpaZHXfccbWO/+STT4R+82ck5LrXX90+T5s2DV988QWOOeYYqeBYnSW2JmvAm/s3xVzXe/Ai32rIkCFSc2hf1gpzCyR/dk98sQMI7HtPPfWUEFJJLK37cpfv1C0D4nnd5/4jYXYLBoHynnvuERLqZ599hh9//FGIsLz+AQccIPywPxLoI444Avvvv7+QYu05+bf7+9QVVLsOjdE6JQeOPDvSSI4++mh5QElHsfWlq3uYV/fA2zVaHeCtbl3+SHY4xJf0GM433Gefff4UvKxbSbAjTYZ8P7eryUzztttui3333Vcy0/369au176u7L/ueWyZfffVV3H333fjPf/7jVG+szitZnaxOnjwZ//3vfzFw4MDffRd7jjV1j9dUmayr49Z78Hr33XcFvD744AMsXrxYWOyzZ8/G3nvvLcKwdOlSeY+MeW74SSedhO7du0uN4rJly0RT8T1uFCkN5HOR8c6fqTEpWLTqVqxYIeehFcAXBZh1jzzP8uXLceGFFzrWEHtEkRJB3hctK56PrHlmGynI/CzLhfj7U089Va7DsiJaXHw4qdVpcfBhJR3D/eL9EeD48L7wwgt48cUXhfjKe9xll11AYOQDX1NTIw8Kz0srhffOMiWWMLEMidZLY3jdfPPN8mBusskmmDhxolgvXBOCN9eYD1779u2lbpR8uZYtWwqoUB5YpcBM7imnnCKUFa4L18harfPmzRMlwr932mknobPwM7wO5YY0mcsvv1zOz3XlGlJOaOmTRtOnTx9ZQlJeuMe8J/vzNddcI1Yi76958+Yio3vuuadY9wQ+KqdHHnlE9oPXJPWGv+fn+F1JdKZc7LjjjsIbtPQaXo/fjWBOq43H04K76KKLhH/I++P5WfXxyy+/yHfmc8Hvd84554BWP9eTf/MeeH/8PK/Bcz344IPy/chT5Ho0Zou+UYEXy3NISSAAXHHFFbIR3Gh2g+BGsFTnySeflIeeoMXNJqgQAClIc+fOdQScJFEKJ5n11JgkkXKTycXieQhCfI+fvfHGG0VA3dYS2fL8PN0/8rXo7lGweT+0JAg2BDDWSlL73XfffSKgBLbDDjtM2Ptk5VOb2tpKCi7B65BDDhESKx9kcszoOpPsynuhBuXDSeEdPHiwEGRZZ8lqAXLPCLIEP/7cGAST609lRDDfa6+95DvS8qRiYtkV14bWMveXVhHXlFw87hE5c6yQoFKgi8494b5xbfnifpNsTKXCc5DbR/frqquuEjngmhJIyN3jOcjjo8zw2txPC15cRyo53gPBiWDJ8xJM/5+9K4GXc7zez+zrXXO3LIRIIrJYQix/oWlLW9QWIdQuYt+JXRUhdrG2ilqLWmqppUrtaqeUorVFIuvd7+zzzcz/95zzvjOTNNxoce9lxi+/KzezfPO+53veszznObwmvoZ2w72mhz9kyBDh8tFOCbQECnrU3DteI7/zO++8I9447ZjAzH+3Dx7M3GPuPw9i2iVfR+/u5ptvlu93/vnnyz4zDUJ7IXARiAlio0aNEtvgd+I1khhNYGbPLW2VLWsE7M0222xA2MgXHcIDCrwmTJggG8fN4anFTWBuiSElT7Wnn35aWPE81T744APpM6RSBPsOaUz0qnia09j4d7r0fB0NmacjDYObS9Di/8+bNw9nnHGG8MB42vHz7YM3EP/weggubBOip0dw4mlLY+P1sB2IJx0Nj97h9ttvLzcG+WD0MAi25aBI8KLR8Sah0d1zzz1yY/O5vDn4/eiJkRBLj5CGz89kyxG/F42Upy1vooEQDvBGpufA703Qp/fMA4c3Lg8NekjcXx5cBBWGlARm7iPXhgDHfeCN+PHHH8te2gdtgJ4XAebxxx8X4OM+/+EPf5ADjs8liHCP6SXT2+KhQVCgp1MeNtKboXfGNAT3m+DCv9ObIfgSCGk3PFCfe+45sR8bAvO7EPyYRqDNERSZnqB90o75vdgzaw8bXh9b0uj589r4/bmvvH5+H34H/qQ90pZ4zfSs6IHz8KI98ECml3rHHXfIddHOCOIEtVdffVXskyA8EGxkwIIXc17MHdAgeCJvuOGGcnLSgHhq0ngeeOABSXLPnDlTnsMTjsDBk5StOFOmTJEbYeHChWKwPJ3o0fC9eNrTaPl83hBjx46VdiGehAzDCDJ8P/6kgdoHQxEaJD0DvjdvON54VIsg6NHzohdG42GYwhOQ+66qKgAAIABJREFUoSoNizmvUCgkN8yK4EXw5EnK05uAye/GnBlPVXol/I68WXgi05tgjyQ9Od68vKlplPw3emMD4cG95VrSC+XNxJuea0ZPl+tOz5Q3Jtea4EZQ4Q3Lm52AzXCfYMN8Ig8Iho32Qa+G3jDDaIboBDuCFcGB4TgB6Z///KcAA0GR6QV6STzQ6KnzZzkQcu94XZdccom8H9ee+0qg4PP5k6BDT9uCFwGQ78vrYt6LXhX/Hg6H5X1okzyIaEc2Z0VA47/z8wju/Dd2gBCA+RraA0GSoMU14f5vt912AoJcJ9oP82QEL35X2hgPcAImD0VKOPF9uQb04Afqo997XlxoGjbDLia/mSNhSBiNRiUfxdOMBkmAoiHxhifQEUCYW+IGcaPo9dDz4mbTxSaoEfB4UvE1fC1PNm48AYP5DZ6y9Jz44I3EMKX8QfDgaUYvju9Bg+P10QMgoNFTYujCz+Apy89lboTXwxCSNxf/n/ka+yAwMwQiCPP/GZ7wdKRh8oYhqNbV1YnR8camYfIGJVgRPPleDIPK37M/GycPBII6vytvWoIzDyTemAQq5heZm+L353cnMNDj5prTM+GDe0pvkx4G27nsgx4L94HrRZDjwcUDiSDA1/PGZsqB+0A74eHFPBOfa5Pt9r3ovdEG+O9cXx4yBCTuLb0/AheBhR4dwYXfgX9ogxaEGP5x/5lq4Heg7TBnyvfjQWs9L64FbZqgxfCQtsxwmPbOn7xmetw8FJmL44MHOQGOXjo/l/cFP4fPpddKL40gzu9NT5fhJq9BhnEM0Ee/Bq+VVYRozFR2YEKaIEYviZvEm50nMfMSPGG5mUyGEky4mTyRyqt09v9tJZE3DR909emVMYwhgDE0o5dUnlDl88qvrThancM/OV3Z6Kjbn0yu89Qj4NrX2p/lYoQrEy0kMNHA6PkxOU1w5SnLhnIaKE94egC8wfnvvFEHksCh9Ta4bit2OPA7ce1s+5ZdT66l/Y58Db3c9dZbT4oXKz6YC+TreLDwYfen/Hn2c+mV0Ka43yuraNpKYPl19vaedp/5ftxLgiv3k9/N/t3SaaxN8nMIoLW1tUVqxIp2ZT+X34/vxfvBvt7+m/2OfA7fk/bH+ycej8t799YR0t8xrV+D16osHj0busg0PHo39MB42jA5y02jvDPDxN4e9Mz4PqzS8JRiOPlFyqm9vdc3+e88kRlK0/B48tND+T4/eOPysOK+09scCEWK7/N+fZ3ffcCCV7kXVb4g/43x/jev+To3YVXfa6Bc56p+n6/jeeVrUlmfr2NFB857DFjwWnGJK4Y7cIyucqWVFfg6VuA7A15fx2JU3qOyApUVGDgrUAGvgbNXlSutrEBlBcpWYECAFyslHZ2dSCWTyOeBnJNF1nHgODnkc3nkC3kU8vxZQCHPacBaDeRYc6lmwU5Q1innLsBUq9xwe1jlcsPtcsHjcctYeK/XA5/fD5/XC5/fh9raanjcHn2t0fyqWFFlBSor0LcrMCDA6+orb8Ktt92O9vZlcJy0AIhH+CkEHf7xGBDywAUvOArR5eJPOxORILZcWh8u/ud2a9M1AclSHPh7KdvzTQh2efh8BDYvfF4to0eroxgypBk1NVWYOnUHjB8/tm93sfLplRX4Hq5AvwYvAg5x5cTjLsXHn3yG9o5l6OlpRSzeJVwVx8kK+NBjEq/J5YPH4xfQ4h/1kuwfohf/3z44Ep5/tz9lSjyHxcOFPMA/LiCXywuZUPlIeeTzDnJ5EidzwtM59ZST8MszZ/1XJXq+XzbrwMk66i3K5ZmLgEuuRa/I/KADaVG4DIz5XT1eDwJ+f8Uz/B7exN/Xr9yvwYub0t3VjZNnzcWCBUsFRJxcAolkD5KJBDJOCplMCtlsWkAgl3NAh4n8LIZ59J6IT3q/L+d6qWclXpYwFw1A0ANTkBLPjBBWyCOXZ1hKTXsHBRDMcsjnCxiz9kQcduhM7P6Ln3xl8PrD3Q/imadfQWtHJ7q6e+QiCwX1FEtkQ3NdBrTyhZx+jQKQz+cUlt0uCXGrIlE0N9Vj4objMGO/6d9Xe6587+/RCvR78Hrl5b9j7qV3orO7C5ksgSqJZKoHqVRGbniXi54KPaKcekYFR9jEBDrJh+ULyOWy8jvNgeUFHAgE1jMrYpd1cvgc8YB0CIfSMACPl55dAFXRGqy99kQMaVkTE9ZdC4ccupN4fst7dl9sRfFECvvsdwyeePJlBELqLcm1GNePHpgAL4Acr5NepAE1elmCXya35yoozBJUs+kMxq+7Nu67+zeor60Msv0e3cffy6/aj8FLk+1XXf0HPPboi3CcFLL0tLJJpFIJUQqQfJUJo/Tmt/jhkrxX6UEQ04S+gFGe3hTBznpjDBEVAsTzIc653NLG4fP5EQ5VIRgKwuvxwesNIBSuQihYDa8vhLHjhuOoo3dBSMadlYel/2lPlov2yacLMH3Po7FocSs8Xr3u8rYVt1vfh6DlOBn1DBka01vkd3B4gfKM5Vqe+N3qautw0+8uwAbrjvnK3uD38g6ofOkBuwL9GLyAN998F3Pm3Ix4LCkeV76QRTodRzKVEF2vcvAq34EVK4LWsyn9nuBmwkYDEgw17e+8Hib7/ZKk5+993qBpFSrAYWjK/rdgGKFQFVqGVOOEE/ZCU1PDKhvB88+/ij33mwW3z8WSg4lrCZ0KnkVPEEAmlwXBzAMWFwhWGtL+5/cVPw2ZTB5zLzkNu079WQW8iovEdbWAv8rbtMITNT/afx4rHpT2+r6Ja7SftZxH0OdL0W/Bizms0065HO++94kJ+xzEYl1AIQcnmxUPTENFe8OX5a3Kx5jJr8sMTzws9az4e494OS6pWHq8/J3SJTxun4CZAhiBjKEbK5Ra6Qz4AwgGw5IjmzlzJ0yZMmmVN/M3192Bs865GpGI1bdXUKJnKJ6fRKzqDRIsjWsGN0NEVkV5laY6yueXihMFxGIJHHLQHjjnzGP1jQYwtUP21gWk2FiMAsKhiAmvNRdZfkj1TmGxN/WX39zWGdd1JsmmdMPSY+f+993DHm/WJFyaIslmxF58gaBU37+5R19+9//8Vv0WvObN+xwnnzQXsXhSeFexWDeWLl2ESDiEnOMgnUkgl8tITqukSEB40c2zN3ne8LrsV7dGrgn70o1P36YIXi4CFr0vUiR88JoKJl9rK5nkgBEY8gU3Nt1kDE497eBebcaGjQcddjoe+fMzCAb9RQqH1hQ0VKZqAoGMnyWeF6khLEDY8LIMvMrVGPj/6XQGkyaOxx23zUUopJO7B/Jj4cJFOGv2hVjW2oZ11h6BKVMmY4vJkxEMfLPfjWCQzqTx3vv/wt9eeAluTwGHHnxIny+l8hYJWGnEe3qkUs3Kez7nYPCQoQhFB4b899exkP0QvDRx9eSTL+Dii24G6BG5gaXLlqBQyIEHHz0v5sByrP6ZG15dFuKJpwheWo5TDteXgZeeVkq30AokiaqWcuGB36dhI82GiXL1xtwISB7Mj7VGNGP2eUcrX6yXRzKTwc+23R/zPvscPp9HSLd8EKxc5thnddMm6dOOAS+XG3mhbzBHphBdnicrB7GqSARP/PlmNDWtfEJRb9fYn/79wYcexoGHn4p0JodsJom6miqsPqwFm22yATaauD6GDBksIXtj4yCEwxFEwio7tLIH84eUOCLAS0Xa40EsHheJpVQ6jUw6gyVLWwWw3nv/fcxbsBjzFyxGe3s3hg8bhCceuQeDh6y23FvzmrT6TE8QonLr9QVMNXvVVlIoM5m07C0PZh7WfDC/KjlPwpUUoXJIpzTny3qN2AkjCbdHvK9oKITGlmGr9qHfgWf1W/C65prbcNddjykxNBzCggXzRbiNxsKNlmqh2YCiMy3uy/JJbAUGycAXQU3pEVq1E09KKBWa81IQIHhp2EhfznLHAiSoVlVJQt/r8SCbzYhBrTG8GXMvP3mVdLQ++NfHmLrbEUgkknALWNoqAw2UVVCtchK8+KDkizQI0MuDIzeFh9cqOLb8d7WJfl7TXbdfITf4QH6Q+rLHPjPw1Av/FO5d3nikvNlzTk5yfAG/F40NdRhUW4VQOIyWpiZURSMIR8IIBDwiHrh48VJ09yQw77PP0NbBqnVOwcvlQiyRQDyeQDqVQSqdQcZhMccl+8+0hE0d+DxZXHHhmdht15LWPA1h0YKPkC944ORykkKQTgy3G+FQCB43iz4eBENRTQUoE0cO3FQqKZ0i6XRKwIf7XMjnhLtIe6TFBgIhyfPyUOPrnVwBbo9vuXDZhtb01n1uN5pbBsPtDcgh/11/9EPwApLJBE47ZS5eePF1rL76MLS2tiMe7xFDSCXjxRi/tzzHije33Uzx1mzuqJi4Z65LmfX8Y8GLP0PBqIgRujxMmhNv3CLq5vZ6ZKhBQ101zj33CDS39O7pPPzIMzjimLOkGiqk1DLqP29IaXESDGaI6kImx3xGaayb5ufYR6Cnc3nOT6/fhWQqhTlnz8J++0wd0Pa7cOEC/HSHPbGkPQMnm5LvRsBnflLoMeZAIqjl8kKEoTtiuHv6k3uphQ7Ne3KNSKPhTzkoCDBMEZhiNcFBwnc+l5BJ7wYQb+fIg3bDuWf9sujIZ1JxLF32OVzuiEQFSqvhaxx4eZ28HrEv/p80qRl6j0v2nmCloKaHJEHZEXoPoYuta7xej+y3LSat0CpiPD5ziOUcDGpoQKSqdkDv+6pefL8Er88XLsYvph+FaFUjotEQPvzoXwgE/GKwPd1dcLnUMNVJKU/YG9LpcsM11WjLnyegVgZeyqkqeUHS60ijkZOTHpgPfp9f+hzprjOMpIGRRuHzBVEVDeKIo6Ziw4nje133395wN86efQWCAb8YcI5unOWXGU4ZbyrHpbk8udGY86LnRa9Q2pnc8DIHVgZe2mlAQHMJ+B80cy+cfcYRvV5P/3uCeqLt7W249IprccMt96Pg9mpbGHfJ40NeACkPd5mnzb0S8JAwylRlubR8nnjZLIjkBDDI/2PYzyKA5jp9gFuHudoatHr22j7G19ILHDW8HrfdcAVGj15Hli3W04Gurg4UQC+NhZWSJ6zDYW3WgoRpq7Jrq57qTUnRCWTCkBbjSJQgiq0uj3wPzXxY8Crtlj2YbR6VPzOZNFz5LIYOG46AeHsrFLP632b/T1fUL8HrL489g1/96ioMW20NtLe3oruzA9XVUfT0dCIe7zbhnTEss0Hl0se2lYcrQxBa8UEwyBtjpxHQ1Xe7vSb5r6GjGoVbQJP5r2ikyjRt01BJmcjB5/PC7w8h4Ath2rTJ2GlqaWDDF+3KxXNvwGVzf4dwKKg3j6lq5fh5eRozT29tNufNwAb0vEe9LVuOINTqNbslua+Omt4cvGkSySR2m/ZzXH7xqf+TcfTVixcvWYKZhx2L5196R0KuLAszOUeLKB6feCqSI2SxpgjghuhL4JLf5SHwbjwu6U4oEpq1iqnFTLeEbQQ9sRep6C7/zUl8ZqXRScfw8602xlVXXoa6ukFIxHvQ2dEGh1WhFWgU5ZOtNQ9r31fzVEKUJvfQJD35O/t3hv1+v1eeR1uzRSK7z9bjtgRqS8rm77OpJKLRCFZfc2QRTHuLUPpqn//Xz+2X4HXRhdfiqSffhNfvQVvbUiDnQjgUQGv7ImSdNDxubqy5cSUXZKqG3C6TwKfB0Z5o8DbfJUZtlCHsyWhBSqkR2lKkQwnUghmq8u8kqoJsK7fmoVSBwgV/IAQXgthqqw1w8CFl+ZAv2JlTz7gUt9x2H4LBQFGlgjdijkGQBS/jgeVcBe2rlLyc+obkewmQmd+VFyzsCc2E9LbbTMF118z+X+3jW3u9zfx19/Tg+BPPxEN/eRneQFDCRXo9TFwTsJ18Dh5fUHJe4i8bqouCt8kNmo4ICcW4lmIXeiBoW5XtZzWgwq4FA/7EN+2sYGeDHhBOJi37zt/lMimMX2c4rrjkbKy1xmpYuqwdLg87L9ySrGcvrPba6qGp1XDttVVPyBxYxk4FxEyYys8W7yufQ8BUU+VwctEO9XA1eQsBNv6btsxlpdjAw5QeXCadRlNzMxqbBi9XOLBe2re2qd/wB/VL8Dr6yLPw7j8/QyjsB/MetdV1UhpubVuMAliN8QmAyY1dVk2UXJCLBp4Vbhg3i6EdXXChIJjwUZOw6tbrg56Mgpcm7TVcLHk0HOBQgyATqPmcgBdBjSdeOByFy+XD+Amc6jxDDOiLHjTSY0+Yg3vvfQSBsF8LBpoZKZ7AIu0j3QB5ZF05uRlEOUNyXW54jXyPdQ9Kp6qGxvxemXQWW201GTf+ds43bD5f39triJXHOXMuw29vfABgeFjISu8qwYtVXQGyvAO/PyI/JXT3+oQL5/MEkHWywsGzQCRcOeOFaSWXH1IQ4OM6UXmk2N1gtJKUjsLkOMnBbvi8IaTTPcikE2JL/iCpOsD4Uc2Y/ctj0NTUIt0ewVBYwItekxxMcMvwEH6OHbDB67WgpuCjRQiHOTKfT/KohRxDVIKXv+itMbWg3EOPgjGr7qagY9vespks4vEYAkGmN/xyiPv8XjQ3D0UwyJzcdy+E7HfgtXjxMsw67iIsWdYBlzuPJUsWYejgoVi6ZBHiiS75HQ3Zel7l4CXVHRdzB1nkCgQwGgulbGgIrE2pq64eiuYhJM8hJyOrOFaNQsmp6q5rfEE2fU1NvTSB08jk/XI51NRUw3FcWGutZpzxy4OWG7214q1N8znuxPNxz90PS0+jXIvJXUkIIK1JCl5OIYcMXbGMIUayAZv5GQI0T/WySmP55/DmSCVT2Ha7H+G6qwfG7EZ7/Y899gSOOP5cxGV5HanmMjDkoUFqTFfnUkSjtYCb/Dit9BIwCFoBX0T2hvkrx4CEvL6Qh9/nIxFGgQzawM99px1xD3kQUSWEe007EG8rlwET8pGqQeLlZpLdyKZjcuB5AxF5ty02GYOTZx2GQYOapXBDECNQMVeVTLAP15FCD/dEqomFgjzPHjJWrSSdTYlnJfUD5tJiMYRCrJZq3ystI5czlUxet1dTGzZsVNzlZ8bR3d2FmrpaAbB81kEoEETL0NXN+5cUVL6+Y6fv3qnfgdcrr/wdZ531a+kjbOtYjGwmj9qaKBYtnC+N2dw4r4cnm7rN/wFebo/8XlzqXFI22e8LiwFJcd3kiOzJZakSDMhoOjRkG2rKv5nqFtndoVDEuOp64xBAqqtr5SZjpfHssw9DU2Pdl+7mrJMvwB1/eAj+oAKqVLVMbsOSVDM5BxleLdGMNxW9RBeQd+cRgBc+l3c5prf1vuSnMNLT2H67Kbj2mnP7zrK+4icvXPg59jvwOLz1/gKp4vJAYeXNHwggT35W62fwBAKorhmMTDqJdCqGQIi0FVb5svD6InJoBbxeZJwsXF4fCvkssqmEeM3CCZTuCS/yOeUJBgMRpDNJDcHdXnlPSgsFgzVykMV7WoXXF6lplNxYNpuAk1JCqITurgKm7jAFp59ynHju9ABpn+SN0buLRKsErJKJpBx4OvpOk+/iWTtZcwhq8cfmvJLJlAhgcjsl3MwXkIjHBRj5PnxPFo+s+EAmy7CWdu6Tg4sj8KpraopcwYb6WtQ3tJhUyHeHQ9HvwOuO2x/Atdfdg/raOnz86QdoGNSCdDKO1tbFgEtPSYIXT6ly8OJ9zgocPRP9N5XPoUF4PSF13QlgBthoNTYRKu64yNFowtuClybACWh+Of3JtueDoaOEAMyFhaMarng8uOjCozFixJeTBE865ULcesf9ImooSWObf5Fr1qbxTN5Blgln8r6ylPlhTgYoeFiV8sLLDoCyJL2Cl8Y7QpVIpLDDdj8cUOB19rkX4Ipr74LHF4bbq8lqoS3k0+hq+xy5fBa1g1YTDySV6IKHexKuQjqdQM5JwxcIS8hF71spEF7hhqUTPQhFokimkvD6g/C5gygUHMR72hEKRwW0WHyhoi5D82SyW/Y2EqmT/e3qXCyhfahqEDzeoAAp+VkERiUKZ3HkQdNx4AH7IJN1pPrIa6+trRNvh94Y94P7XR4+kr3P65QwP+PIXE6CEdny3MdQMKBeP3vyXW7EemKGc6bkWoamvG56dMwHij26VdON70Hvraq62kQVBQxuGYpo9ZcfrF/xvOnzp/cr8OJpNGfO1Xj2mX8IT+bzRZ/Ioi9ZtBCJRI8ymP3qeanUDdPcqr6gVUPNDVEmhm01jqP9j26XXwzHS1eauS9Hy+a2Oqc5MQ0lLSnRVof4bwQvCQdcBD8NOQhqwVAIXh9zMZSlzuGCC47BhPEjDadn5SfcOedehd/89naEImGTQFZX3pb6eXpnHAoeOnBlCwKM2qbkpRULAPsoVS10gVIlyiZjBbziKeyww49w7dUDI2H/6bxPsfP0Q/F5a6dUblknpLdJMkNn+2dIJ2OorhsiKh6xWIcAuC8YEZnuZKJLc5uBMJj3oecjDC1TeU3Fu7lkQvAMBMPwekPSH5uIdwhw+QNhlRbPZ+RG5xKn0j3IZhyEo3Wyz92diyU/xhDS4+Pr+XwH+WxaWtSqQy6cf/bxWH/dCeL1cdI1AYaglcmy0OBVnqA9XETOPC9KJdx3kmQJXky6s7pM7492y5CYVkRQS6dUiIDvw9dYL4w0DqlCyz2gZSZ+Dr0vGc5cWysgSvGSIautIcTX70rivl+BVywWxzHHnIPWZSl0drUil2OY6MOSxfPldNHKH2Vp/MjnSuBlPQ7JeRlqBEOvXDZlvCRys/zwB4JyOtFYmSSVkM00X5N4Kux1NmAL2545MfHPJISlq04AsXkKXgtPUypM8Hc8AY89em/89Gebfyl4XXzZ9bh07o0IhQNghZ2cI5Wh5j2lifoMvUOe7pmc3EjIO/AFovD4/ALAfuMBWiO0ZXkbPibiKew+fRtcfskv+/x0XJULOOe8i3DFb+9GIBhVGaAcc0M+xLuWoKe7FeFIDcI1jUglYsg7WQEu4Xs5GaSS3fD5Q/AHw+LlsGAihxE0R5SMdyGTScDvD8IbCMvBx+VOp3qQy2Yk9GR/qpBWhaslbC1J0LNYEI3USeog1t0uQBWK1CIQplaaRz5fQ1AHI4ZW41enH4UNN5woHrSdZE3gCNDjEy6ZSw46m3dlRZFhIK+btsTX8MGQkCDGfBUfPT3dSKXSsiZ8Dd9TE/8F5AoOXAX1xvjdCWZWrLK7qwuxeAy1tfXwut2orq5CU8tqFfBaFaP8qs9ZurQV+x9wCnyeCJa1fY5IJCwTrOOxNskz6KZ5JdFa7nlZ8FJSqYYcbFjN59JiKOK9wCWnDv8QkLK5rGh6CXgJ4ClNQkNJq8Kq3piEasZgbOI1EKSqRFDSUjRWJmf323tH/GKvbb9UzeHXv70Ds8+7Cn6euibakwEiwjnSsjkTzulsGoV0GulYqySiA5F6BEM18AUC4nFYflA5v82CF8OGg2ZMx+yzjv+qW/CtP/+jjz/Cbnsejs+XxkUVgWwAgnk21YWursXw+SOIVjdIj2sy0amN8v6AquemU1K8oDfl4Q2fzRiPi8lvJuQ9knRPJXvgZX+qLyCtXmxlJQhqjisIr5/eiJLhhZMljIQsnGQXEqkkIlX1wsJPxjul4smDJBiuhcvtE7vM5zIChD/afDxmn3Oitvfk83LgsYHc7fFKzyKBSpP4Afk32g09JNoWwYvVSUYTzPPRY+OBy5xee0eb2GVNTa20plkPjmBGD1CKDS5SNTgwRqvdchDmVao8HoujprZOiNF1dXWoqh30H7JK3/rGfw0f2C88L+tBPPfsy5h97g1yuvT0tEtlqK2tDU6mR41RvC6erF7JfTCEk6qbHJear7LgRUMW9rLkuLTySI+NjbvS8MpNl6ZXzSOp12UqPgJm6oVJ1VFUJjQUsQl/uu2sCPG60qbH8Sc/3gInnrzPl4LX7Xc8gJNOvRhuP9/X8pSMurNITedFPTXFtqBkFk66Gw31UXTG8nB5AlKBUonr/wxLS55XEmeceiiOPHy/r8FEvtm3OHfOxZj7m7vgD1dr+M90QLZHck2kS0SqmxEIsJKYEiDS7gryt0iK92sxg0ROJuozqWJXhJiElm+RydKjMdw4sLUrKwcPlUnYJ+v3BwQktRFIRR9VSTeDbDoh4BeK1iLgDyOVoIpvtyTog5E6acLOyQmWFU9/5l4/w+GHHyTeOq+NqJhKp5BIxE2oyMKP8tSSyTgyaQfV1dXGq9cEPm0qFu8RT8t6cA0NTQgFQ0ilEwLStEl+J4IgK6M8VAlg/C5ix/w2xkS6Ojok4W8BbFBjM8Jh8hb1s1ZmS9/srn89796vwOu6a+/A/fc/q71k6RjiiU5093Qg5/BEVe4VhQH5KA3FKPFXaCwMq7gZwpnJs2KnTbzcYG4U+xRZNWQ7CF1z5c0oE98KEtr+Rqs8oH9XfrslhRK8xPMq8FrTUn3cZNK6mHPB0V+6M0898zJmHHQSHKpT8GY1/Yh8kfWmmPdK5bMoJDMoOGlM2nAC3n73E6RyjuiI+QRQTb9csRug1JrCJuNrrz4bO+6w9ddjJd/Qu7S2LcNO02bgw8864PGTYsCxdin0tC+SECsQVm+T7F1pgs8ktN3HTVIoK67qYXEPhJyZJa+KBw27IPICJiITbtZW86J6QDEZz8NL24XogdN2goDLq2DIi2H/qQBDDOlEHMFwNQKBqIBkOtmJPL2jcBUCrE4ae6qPuHDxebPwgx9siVQiKaoVsURMvGXmtXx+5mvzMsaPgprs3BBelttUzw3Pi6Eiiwj0xugtWbUM5moJhGxr4vdgXozqJPwu6XRWPCr9nbeoecbCAikUyWQaNTU1CPrcaBq8hnxuBbz+Z+NWfvWs487HP9/9VI5MDtno7l6GhFR/aFzK16LXJIRTJuutnoxJUgrY+FXKhuBFl146QgTsSG9gDi2AEJO9ARL3aDDKaC6FjEaMsMjzslOI5CzXP+T6GFefr6OB8VrGjBmJCy86DpHIF2tNvfsN1nMSAAAgAElEQVTeh5i22+FIpLS8Le8q8Yrp0xT1gKx4XvlUBu5cCltM3hSvvv4eEhkHfrYrmWZdGy5bzo/dBgL7Hbdchi232Ph/3pmv/w2UTMt1u+32O3HKLy9Hzh0wDPIsOjsWyUERCNXA649IQUQ8Z3pJ2ZQk49lPqhVh7U/kAUXwStPz4gFG8DI8LYIUAYthGAHK5wsUFWvzbNjOawVbwI7sfXpMJi/K9xdPr+Agm+pBMhkTACOVgp0e/B1DT9obw0h/oEo8udHDa3HV5eegproOnZ0diEarRI1E6DqcPpXLSx8i7ZlAI4enR3sb+f/pdFK0uth6HglHUF1VU+zjlcbyXE4IqTaVQU+cf3j9TJFolGKVgUthZk83KRwOIuEgamsNfUJbTr7+bf4W3rFfeF78nosXL8FJJ1yCjo6ENOH2xDrR2bkMWYcuPzeDCXNly5f3hJWvkfW8LCmQhmQOXqY2RUoaYAI1hECwSljNti+s/ARSI+fnqTdmyazCUjYTfmgcEm74/OLa07tbc8TqmH3ukRgypPELt27xklZst/0MmRokHJ7iAFxRbZJTP8uKI29Y5nTyafz0p1vhmWdeQ4w6VGRQu0mVsPMl9acFcuW1efHIn27AqLXW+BZM6L/7iO7uThx4yPF46oW3JWlO/O7pbkOetIdgFG5fWPZH+jdZEJEKIKuJPmkPUnKv8TZNKElAsEOD6cFlUmkEglodJJ9L8qWsZkqOUQnMBAz1uOnJsFBiCKxMsBttOIlR8454fslkD4LBKgRC1drjmk0gneySHBw9+lCoXiKFraesj6OPnIFB9Y2iM0ZDFFuTVqdS6xoPThJrJfzj75mgj3UhGU8I6FVRgoktRCzsmKq6HM5ZhqL6nURM3MjvSMO5HO76XlLMEYDXXCIBjDYXDnjR1DwMkaqBK17Yb8Dr+edewvnn3SSbkckkZcBsd6wdjpOQ37FaJFVAA1429ySeizk5hGzoZUVGDSHNIR3SoW+m65A6kVNVCHpeTN7z9JL+MGO0+l7ap8Y/tpJnw0VplHV54A9QYZUsfF4vWfdZrDViDZx6+oEYPfqLQYOn47bbz8A/3/+oCIxWu0v430KuZctIFk4qBW8hjV133RmPPPI0OuNpuAS83PBLgaFEEyldXx6rrTYUjz54PWprNK/RHx/Pv/A37L3/MUjkvFIpTMs4u26Rei64Aii49XBQqkAG6WS3JKG9gYCAl3idOuhS9Ol1JJ1W8oTukIrLPpHLRVuh16bgFRQPRe3GSiZbqgFlHtTzZRWRXpg2VbOjgQDgwJHJVTH4Q0w/1CLPVIKTQSbZJbkwUjYYRgY9Bczcd0ccdPD+yIiQYkY5hqatSXKs5pAMkIXv1ao1Hx0dbZKsj0RZ1SRwqYSPFgKsygQBOS2VSh6oTGHYh3pzqlaht4Y53MyA5Z5YTKg21VVRtAwdXtSO64928mXX1G/A6777HsPcy26VkyabSWDx4s8l78WqD0mm9HAsSEkbs9FCsp6QeEfMBHiZ1CYDvyBhBN1o/gunDDk5bdmQsrKf4MU/fC75W1ry5oPhpAUvbdvQUMe2Y/D1ts2Dz2eylP82Ys1ROP6EvbDeemuvdM1t8/Gxx8/G7Xc9VGz/sCcqT/gsSaqi059BLplC2J/HEYfNxO9uugttXUl4wn7JBwU5Gdzk4uyHCccrlcLPt/khfnPVWbJm/e+hq3DyaWfhulsegJ8UEL8X5GORikDaAwsT9B7Y9M6wjiEjKRGs7hEc6IHLPpkoXvuqckwaSg8sEY8eFMGH1TfmywgcondWlKpxSa5LaDcSxpZka5gnk8+1tAYWdOjhEDBZ6EnHZRCM3x+W8JaFBdm7FD2mDniFP1aNqogHs449AFN33sHMFS2lOsTjdtHOFLisfdEGOzra5T4IMMQV7Tn1oAhEvGZp7jazFqSSbuzAHsLKVzQpCTtWryzvx++bisfBwuRqq49AMKLe3UBL3Pcb8Jo79zr88d6nhYsSj3Vh2dJFUiViL6PPS4PVErBsoBF+Uwsu16wneCmhlIBA8LLsYzaqkjqRyWZlk5icDfCU9DN/wsSlNsTSsyJ4CbHP/LGgZUHM/l7CSDBHkRawGzp4dex/wHbY+ieTV44ZRuDpxpvuxgmnXCDSJeVEU6F15Miuz6FAbzCZQiSYx5lnnoxLL/stFi3rgSdCkqIL9ElE88mQVW35PJ5IYtZxB+LE42b22wEc3V2d2GHqPvjHBwtUd4phby6NdCohpFEeQEKZIO2F8yhTcUNrYFUwLIl62XoW+eiKFPII+Lxy6JHTxSiPuS0CExPhbJ+xN6eQmk1lmuAk/y8ApuG39jsb8UITXurQDROikg8IB5lUTORnfIEQ/KEqeNxMxGfhZGJIJjrgLriFV1YT8eLUEw/HrtN20YlXxjJUzVe7QYSvZUCJ+VPyHekVMSfGvaZcku2ztcoStnWIoTPzu5YvRmBicUAIrisM47DpD/kpHSgOamtqMJje1wDMe/UL8KK7f/rpF+GlF99DJBpBZ/tSdHQsMb2M1JAPm5yEKlzSty8m68vASzZAyHp++KhCkCPzPS09ci42PMvfSY/IC/eGN4qAl8jmKgiKcQhjuVR9LPe8+BwLXtKeJCJwGeHuNDYMw/Tdt8K0aV9U5dP3fvmVv2Pa7keacjb7J1VYkDeieF1k12dyEjZGwsCVV5yHs8+5Ep9+tgTeaIga1PCw0qSKVQbUlWHN67/mil9h++1+ZG7v/peMfeqZZ3DQYaeivZtqDNUokCDqJJFMxGRPXG6lQDCJXcgboMimJeSjygMrxbpXhCKtKCOXQTzWLvksklhZFVRwV5E+LW64JWxjEUD5XFlk08yTeaXaqWeLkpXlEGO4xhhUuja4P1o4EkIrb/50XHJLJA/7AxHx4Nk2lM/xu5BcrBSO4UMaceXcszBu7HhkHDvsWAs0VrDQ2hhZ8dqeFNFqtJnVqT2wWu22ti/8RCpgSMrDEJwzKQE/J0PJcFWeZXpDbFZyiPTytJeSD7ergCFDhiIcGXhDivsFeLFx9YgjTsen85bJorYuWyiVRkv087ElQ4I/q2ekU6zLE+jiefDYdFN1gVUcw6Sm98VTjV4VvRqHw2qVnOr3hURMkHkUCitryKhCNSXaREk4znpJPNX4sGEmf4bDYdTWNmOnnbbEPvts/6XR2oLPF2O3PY7CR59+ZuR9Skn3LHM3DIEMeIVDLtx285U4YdZ5+GjeQviqw5Ir8RRYLLfqnKoqwJO0YVCdVBrHjRvd/yJGc0Wzz7sIl151C7z+sBBEGcqxcsc8lbDsPeQqeeTGz1HFI92jTdd+Ej6Z29GbFi4FEFYBhcjrC8pAYOlBJM+BrVwu1bzi+jAspddG8JIDimTYLGkulNzxCIlVc5o6CMPnUbATL9DQMtQ7s0WcHByR7MkJcdbLzzWDOEhxoXcmQFMoYOsfboAL5pwjfZb20LPeoKQmJLeVR1cXibgeRCKqhCqeoRmBJ1PS7Vkk0tZFTSfjOekkeH5mOpORnC+1vUjY1rBZ24qYHyNlQ3mNOTQ21KOhcYjY/UBywPoFeHV2dmGP3Y9A1tGbcfGi+cLxokFJ0pwJWuO2k8TInFcRaKStx6hoSq6diVBWb9hIrVUZ9qkpEzorfC+693yQM8ZCAF1/lcSxVbtSn+NylUZTGbR5MBmOITI7BQl3w+F67LDDZMyY8eXa8cxL7XvACXjimVdEf4nBkXy2fLMCHAoppnNw0inUVvnxx3tvwmGHn4Z3P/gE/pqwVBs1WU0As54Xc28Oxo5ZC/fe/WvUVvfPZH1bexv22OsgvPbWh3D7Agj4I6IiEe9pk5aoIEUfTU6LXgP3LMNWHjLPuade7TEVK3DIlUqI98C95OAJksW4MiLwJ32t9NAcZI0umAzDsMl6FniYo5dBvppJYk7J2hO9PkufsDkxTX4TVNRL0wolQZEHnqrsKuAwP5UVcKR3FnDncfaZR2GnnXcykkpaGLI9iQQmfke29PB34UjE6Oxruw9/x9wdK+g8pCxuFYtVtmhlQmLbeSH2ywq2aUNiWCpg7fMJ7YZKFEG/H6NGrwMfeW4D6NEvwGvZsjbssvOBQl/g6bNo8TykUj3ihUlC3e3T8QU81YymuD11eLCpHpdypRhSWK9KK4mc0EKRNybVGednpAmXG8o+N1YeWU5nMrhU9bODOKxno15eealaeEHCEVO5Zjbj+v1RbLnlejjhhP17NYFTz7gQv/ndXXCHPPBxnEaBtAmRS0SG5fNcAZlkEmuu3oC/PvEAdps+Ay+9+QGCEd7APniZo+FBLAqdmjdhVWvbn26OG6+/qNfP/7afYL2I115/E9vvsj9yeS9cXlaRyWzPCXjxZvYHI7IX+nxueQaZdFz2S0JKmaHJMJMeWVK5W1SzFUCzYb8ecLLHImUTE95gOFIrAGO9druf/DvthOYjVANDXBbyqghfqqfNR/EwE901FTW0IaxKjmsei+GqHEgMaaWancXYUS24/rrLRK4mRyGAYrVUh3EwvCV/i1+EihDSo0gJauNuaWqD9AwOXVZWvSqvaiRSjEF5MJtqOQtLxRYyw4/k/cAWMr6PeGKBANYcsRbq6r+Y4vNt28uqfF6/AK+333oHBx5wEmrrmpBOxwS8eGKxVE7NJRoFk5Y65FAHIqwcvFhN0jyBEgAD0kbEMjmrdyXPSyVEdLCGJu7ZakJCoxqnmKk5gVUPXW+m0ng0NRoCok54aWxolmbhDSeOwelnHGykpL94C2648S6cfMYlyBObXR4E81QAFblEkcMpZCFSQBMnDMfTTz2MX+x5AB76y6sIRpkT8sBPF9+M09K7Ckgk0jjxuANx0gm9D8BdFeP4Jp4z+9zzcdnVt8JDQT8PCyteCc3Yt8j1pfIDDyuFY3odjqhK8EYW8KJOF1t+0mSZQ7wx4WPJvulBouDE6iNnYTpIJTslXPQzJDV9h3x/e1NLszRJzDkm9umFaZsZW38KsuesJuoai4dmVFlVS0xln7VLw0wKMikN/Tu5exy0khPC8cnH74fp0/dAisUCA0r0fhgZELxScc5kzEsfI8Gba8PujfIBMQK6On2kyHm0oaheT/nAj1KV3HqUwi8UoiyJ2+pd1tfXYuRa60gueKA8+gV4/fXxZ3DyyReirrYJ3T2tWNa6QE61YDAs5Wjb6Fo0GgtectjYKpF01Ur+xErISLUJ9L7Yo8bchkqY5AtaOqfMCfNj/AzmO0q8Lk0slHIKCl5a8VEDlU033hxZ+y3NQ4T9PX78WjjzzEOW492szBhef+Md7LTboUhS3cJdgJ/hr1FtTRMos3lk4j2YssVEPHj/bTj0sONx252PIlQVlVwQ8108uGnDOlbLhVQyjdtvnoufbP0F1c4+tkrmpnaYujde+/uHCIQUpJTNToCh5JFLKCwM/TUcYuhH1QXlbJFGweeL9+xQgJCVV7bBaBFHoMUOtDDyz4VcGqlEtypKeCm9XVLPtQxmm0ZSuSP2BGqXhaaYTC7VHJsM161XyOXkddBD8/i0P5Yfb8FM30t1wuxgWR5Gl1x4Fmrr6iUXy8OP+Sfm2Gi3se5ueX/xzli4kUqs9ueKrZuJ8EWv0fhlUnUVbTjdZEu+tsl9Pt8SWvXfde4p+YkEzUDAK1ORohybZqsIfWwvvX18vwCvu+96AJdefIMsXHv7UnR2LRGDJmOZyXq7YVpp0SkwKybsi8BiTh0ZiMAqoptDEUgSpPeVloR9Lp+WkEJzDj74vao4QCOyjd06608IRIZTRpa/neiiShL0vERm2B9EYyOVKt0YNXIYzpl9hFSLvuzR1taJH2+zJxYsbUXeA3hlFqO2HmWMl5no6MQeu26HG66/DKefMQdzr7gFobpquKgmaxjT/AxHpm27EPL58Pifb8Naay4/1bk3I/i2/v3lV14RtdSl7TFZb1Uw1R49hoD0fMi9IyDZhwUv8TZJk5DktapHlD+PY+EE7MhEN14zAc3JxpFKxEXGmz4VAULvTSujzH3UwEw8FhMG6uFVIkAXOQ7LHWoM3alakhbQ4EEox4jRly99B6Y7jPeeS+GsM47E9jtsh0RSX0evn3pdfj+VM+hRukTvTQ9Y6SMwVW0KDDCPZz7DCFgKaImEtZJtS6Rr7SJgu5T8uwFXkUk3AppaLVcqyfDhwzF06OpGD+3bsor//nP6BXhdfOE1uOfux0Qmd+myhYjF22Uxg6GIiNPZEovG9qQYl8CrkC+1yTDss6e2KEzIVBedtcgmWjL3hTrhUCqHSX/NbXF4g4eJe2HUK2teBoVKGFKa+Wgn1dj2JK3gaOjS1NiCXL4gSqqzZx8uSgFf9qC3NH3PI/HE0y/DFaDX5YZfCN5M2NMqC+hpbcUvTzsKp516DK6/4TYcedxsVNdWUzJWqBISlJgWo3zGwbrjxuDeu65GdVX/TNZf8+trcebsqwFpvVHlWv7hocC1ZB+rzsJkDssoO+SzUk0kdYKel+aBtHImjfLmXXQCgHrLmrLnQZBFgqPyRMQyZMbVqdwyX6/j5fQdZIya8fj0kGQCXQs7BE5V8ih5+kWvXAoDBAMdDOO2xSVD6ZFUFHXC5LBkkcHB+DFDceXcOaiuqUOBtgyPERvUiUhsqpb0hUQYfJkZJMJ2JMnhatJers0IBthuCz1s9fspcKlCiq3Uk9RKb4sA6OdUcMmVpkSgMxIJYcKE9YUcPBAe/QK8Tj15Dp568hUEQ34sXjJfpHiZ/wiFokJnsAAi4FU0ChvzU1HASMTwNKZkjgnv2JCr0s1KyuMJw/wXuV4MJfm+dpNZ0ZS+OZbMJediW0dK26gueUFyBOxlpAHz/Zkza24aLNI4TY31uODCY9Hc1Pv07DPPuRxX/eY2uIMslUMAyWH4wxspm0NPRxt+fdW5OOCAPfHIo49jl10PRYTa5BSdM0MXSHPzkMgYz2DaztvgqsvPLE4+6k8GyFaWw488AX98+DlRMxB6AXXZZBul50W4UfQQZNqNATeGfcz9Sd8q9a1M4slynmy1rXQYyS0ta+hQDSKVQSgcFhUPnT5tR+aZkNDGWYaWIJVK2pn04djOCvXMitO6FcWKhyr/n6DC70HqBz0pAS0WDcQr1veTwbdC28jisIOmY+aBM5BxmNdTRQklsaoOGXtn9WNKuS3TnS36XTLar8wdtEUbC2hW5kltgN0lbJdLIpXiXAcPQmYwiHiyjiPiAkzur732GDQ1kzbR/x/9AryOPOJUvP7aB7L5be0LhSWtCxwR7ky59yPJ8y9N2FspZx0kazfRVWB/W8aw7gliqvelDa1euClKZ8DL7VLAW5F1rMakVSaezJoc9SESrpIRWFSKiISCmHv5LAwbNrjX3b/0it/hvAt+I+DF8VY8hXnT+ZwCcpm0DDV96MFb8aMfTcabb/4DP/zxNDnZ3YEACtT1lTmFmrjPJzOYsfc0XHT+Sf/BrO71Qr6FJ1B0cNud9kVbR0LOBckrycHCamBahQPFM87IoFlJHBMAchQNjIv3w7Beq6uG3yReh1IdVNZG6QdC+M1lRDyQTfgsDGTyWfj4ebbFxtBrxEuRPkkFLTupmmkFS1C3KQrJLZoca4lwZeCBB5qQWjnp2qsj2AytQrQvTNSgFdQcWhpCuPzSczBi5Noi/0wpaH4bmc8osj921qPam3qaGsuKZ1gWFTD6sA9es6yKoYwoKCZFEofDOQhakWjUqFnoOtLO2SNJ26Zu2PgJ6xU7Wr4F0/ivP6LPwYunzb77HIX5n1ExNInOzqXIOCkQQNiN7/VQM0sZ9QIeBrisAXPjbPJSj0dlFLvJ0l6BJS98n3RSgIsAydNIG169AgoiIUwGdbGqaMOEshakgiPSu5Shpv2owGEVGhubEU8k4PO6cdXVp2P48KG9bsoVV92s4BXwIM0w1l2Ahx5dhgnsJHweB0/85V5MnLgeFi5agkmb/AQ9MQc+yk/7zTh4RpjM4ySzmLnfbrjg3BNW6jX2ejHf0BMsReKG392Ek8+cKz2CkmA3TfYWGKSfsEAPgJLNflF/kBAxzzAnKX4wwYtBoX1PlaJVmoHc4Kw0M40ADrJgL6RHBqeQ/8bblFLMyiphgzSHaHCIil88H1tRZkWaj2L6QMJXBQThFxp+ndiiqREYX8/kYXm9GbFBqmMwJHTz+tjypTGkeE1ONok9dvkJTjnlJHTH4ujq7DSdG/QOzcwCw9GS7Kzk0SwxW9vkCLClopKhcRivkDktrmVPdzdisR5577r6egRCIZUdL3utzf/RK2OVc/yEdVHFxH0/f/Q5eLW3tWP//Y5GW1tChmx091AGh1OxFRToedHQVHOrVAVcEbzUOS5IwlV7wrSSZWVt+O/kkNmcQSbTXQodVwAvhqHK2bFmqZ+rm8zSslIkmHNhjiYarUFdbQMSyYSU9n/9m19hxIjVe936uVfciAsuuQ5ur0vaglRcPYMCPcRkHMOGNeChP/0Ba621Jto7OrHV1jvjXx8uRICDbv1uFNgmlCsgTyZ4PI39994Fl1x4chl1tddL+MafYIFmj71m4rEnXxb6C3N6WpJn+48msmWwrJcV05jABGkNAlQcX5altFFBqAsqU1NiltNbt4ltucELBZmvyANKCK9QJVO/SEDbJnuCBws3OSPxTVDUB8FLK3syh91oZrFHkiKFNILlWe3l4MHXs79SCbUBZPNmdJ5MttLvyzwcUxa01YaaEC6ccxpGjhqNpctaZfuDAR9ylDCXmZ4UT/Qohcfk47R2qYe0AqokRYrVWZJRu3u60dnRbg5TrzR5U4SQwGWBKu+UmsTt4W+H5K45YgRGjVrnG7eN//UD+hy85s9fgEMPPll0vHp6OhFLtInxkEBaBC+hN2jSUkCqqPBg4aWMpMoqoxAZ1YsqBy8+m/E9c1/pdJdUIHX0GN380mADzaEpeGlzq+UOKX9IiINSRlfw4ilVW1OPWCIhnt1vrzsbo0eP6HVvLrzkWlx82e/g8auQHPV6ChRRFDmfBCZNmoA//vFW1NXVSj5kz70OwsOPPINgpBou9qn5PHJT5ylQl3Gw16474IpLzzCa/L1+/LfwBL21Pnj/A0zf+wjMX7hUQnOHXpKXk3G0umr1pzwelzLhMyn4QySrEjCUJqDTdNi+o8eU+EJuer8KftK4z8of5aLTCeEH0qtKkQ/GSq5R4BVPjw3UTtpQMahoy/336QxQoSPoPpM5T+9cpWvIBVTPTZwvcaKMN6WJMs2nsZjAMWq5HEZGqjE2Ug3H58ITi9uQ5juTIC3DQbzCLdtm641w9FFHIp5KyHxHph2Y1KdsMz0h/j9pEPYQsH2KpGawwCT9ikYmirpyXZ0dkr9iC1BdfZ0AFzXxCXVkEcYTZsajyJBLI1zRKSDplfdGY2MjJm20qXiuxXakb8FavupH9CF4qQG+994HOPbos9DdHUdnZxuSqS5xsdnuEY1y7pxfWnxoLXR95XQUdnu5kqoNHdnbqARDCQWNB2UpDnwtXycAlu6WXIBK6/CE8wtXxzay2hYUTQwz/6VLS5CxU2b4/iS50vOKRmqQSMSQSiZww43niarqFz/0u594ygW4/tZ72GetbSk5shklZY9UMo7NNtkA999/i1Rhed0HHng0br/zAYQi1WL8QjaUUpoXacfBtJ9vjWuvOlfECPvDw/LPbr3tDsw69Xz1pGQPCsKuNyeAYdLzgCD3KI8k9dtlcIWqfYjUjcPGbDbQK9VB8z5qA7q/bmQlZ5aSxD4LPfSu0vS6DNHZ2g6nbRPkhLFuuFy8CM2zmbyZtP9QXdUREBNpaNED4zVotdTK0wglgy1C9Bh9YZl0PiYYwDGNdVgjEBTS8Y1taTzcuQxpmfJtJmHnC6gKsm3oWAwfPgLL2pahKkp6kE8HdrCqyKEdGaVI0PZkzJ6R6inICD/juRI8vdoTWV9fh2h1jb6PgD/D3QIKHd1445nn4e3uwYiNJyKy9igBbfZOSlLfTMFiFXLihhuioWlwKUTvDwa1wjX0OXg9+8yLOHHWuYLwHR1LhZBI15zGR1Ag2zmZUu1yGS5gGmRVTte252hOQE8KBS8dnKHhn22kVUIkDY29bnHJpYjigKhq6ph2PWV9ok6xsoelSUj/mnCPQohEqhEOVclAhWQshmuuPQcbTBzb63bvO+ME/Omxp+FhkrWgZEQ2kOcKWcS7O7HllpvhgftulSlKvFkPPuQE3HzL3YhU18o6aF6W4aNbboofbLIB7rzlCnl+f3nQazr2hNNwy+0P6fRrqeoppUVzOOpRi+KDyHbnRV1C9pC0A9OjyAS8qEGYnJe+SOkHXAjZV5F6pj49GfEFJI1EM9u2NLcmz5RkPqdfMwemHRKGtlFG3yiOozOeHl9DTXw9HCmjRHsxNiJySmkBT8EBTwibVjfimBo3mjaZCHcsiXfeeQeXxXOYH0uJWoRkb9kpkIrjB5uNx2GHzURHVxfC4ZBMEiKAyDWYmqZeP8FUZzIQ0GkvVhyAduCjRLhRi1AvSsnYPq8H2XQWix98FMuefw5Vfi/ag2HUbr8jxk+eVGwx0n1wwe/xYuTo0Vh7nfHF9e0v9lR+HX0IXnoZjz7yV5x62gWSLO/qbBU3nyYWCoaVWMgJyQQvaQXR6UF0drmBqkqpTdpanfGY3kYjZ2O8L2EWS3VJXWQaOqfCyGw+4XxpMYA3hjyXuSSGjoZsuFy52nh+tkpJkCWlg4M9aIjxWALnXjALP/7xpr3sdwFTf3E4nnjqRQTNKDNJPAuNI4l4IoUfTp6E++//vbj+NNoZBx6F399xv3h5IuHCsNG0FLMfctK643H/H65GVbT/8Lw6Ozux47R98Na7H+vINoKXVBmVJFz+sPQVJ83cIQ8ryt+U9lpmH9o4Rvo6tYCjleMSt4k3PQsy/D1pLKr/ZbTzmTrIcmpQXLTBbHuXda01r2pAw/Qeyt+kSkjgSIrdCcXGV2pxIpgohYY25WBsVXPorA0AACAASURBVBVOWX0IVqckj+PggQRwZ1ccSerwM3nP55qwMxzw4dAZu2H0OmtL3jMaIb+R8xpsu1pJBsemTGyeS8JJU3GViVq8L2xUYkQMue4L5y3EG1dejRFBN2rGrI1Fb/0DoUkbYZ1dd0VMiLHMtwVk2DO/W3VNNdYdvy4GCW2iVM3sTyDWd+BlaDK33XYPLrzw1wJMPd3txRwF5YCDwSicLOU9qD2vYaPqENFLId9qefBSDpACl4SOMvJd/19PFaVRSIKYbRFZel6clVdG+BMpaatdX5oWZEMOu3kl8KIyRVhyLE4miZ5YHGfPPhbbbLPll+4zT9Gd9zgcjz/zIsL09IQWwIk3vJ4MEskk/m/j9XD/fb+XMIBl7ul7HIDHH39BEtGkS5Bp7zKpwHQhh43WHYcH7rpGtM/7y+Ppp5/FbnsdghzVxwyhVjlcigjayUAASmPQoHoZsMp1ZMhEmgM9HQ3t81LBs/lHfT35S6rsoUx95r5Ur4pDZbnfRTkl6+GBk3u6kcsm4A1ENKcptALTaSh/L3k8kgPT1Jy5YurQK0OdWmLUHqMaqttNtQt7lBSkwrhaKILx/iBCniyeiWexIBUDzCQsycmylc14nONGDca+e++KYDiCSCgsDdMryjIVk+1GoECqtiTTWv6jllI1H2hAyCqwIpnB/HvuRddrr8AdjWLekmVo2HorrD9tqijGKgiaZvJ8HtFwCIMaGrDxZlsU87/9xabsdfQdeJkruPCCa/D72+8H7TLe0yFeFg0xEq6WvAdJhjqEg0lXnkbMF2jOg6BTAh4NFSXpagUDhWFf6qovb6xmToGgSO+LrGPJfQjJVbW8rApleTWpVNZXPo4oGojsdEhydBw8Sr7O6b88HDvutFWvntfu+xyJh//8LEIBP5mmQJYnO/MbacQTMWw8cRweuP92NDQMQk9PDDvsMB0vv/aOCPi5/Wx98siEGUJBKpPBFptvhLtvvVK0xfrL4/hZp+H6m+4W5VrxaowHXKQ7uIDm5kb8dJsp4KTv+//4kISNbBdiwl0mAYmSiAUm9QMYcslUcTnUKCyolUseKlw/zmQkcFlFCO3MYKTJZHinTBeinpiCnea71AM34CUsYNX2Ml1i5uDTfkX9fHrtJDvTZ1cwAtMa5jc5ihPyul06vVtA1sg3ayO5ARr+yCew757bYfz4dYUiRHHLItmaBQfeIKTEmNDO1q8sjUhxS3tc5WHOB7lPnJxM3C7E43jrwT+hprMLTksz6if/AE1DGiT8lO4SA77UAmOIP7RlMDbadPMit25F3mNf21ifghcrOaecNAdPPPUSUEgjEeuSoZo8lThmnUMIWDlJZ1k+54BNDswgGNmkvTZHK6GUYKIj1fkQnXo7cciEf+U65dxUel5sPVF2tIIXSaf29LbAJa0ahhzIn8rK19CSTdlF8OL4+UQax55wAHbfY7te9/b4U87Fb667U0ZRke7gdsgKZz6OzPA4Jk0cjwfuux0NjYPQ3d2D7X++K156412EQnXwBs3EbUmfsIqUxM47/xQ3Xj2n32jXL160CDvtujfefX8+OGTCPqQ6Ju1ffvzkp1OwdMkSbDhpXXzyyQI88MdHpTKmopEF811UZNLcn6q2wAok2eqGDkOv1d63mWxcX+tVTSzZO3pJXConjURCJzcRHFVkUKWU9P3V+7ATeRTQWNksFQqKN7GgKFUfOBPUtPAUK9Q6LMYrRSBWTTUc1Z7Mct6gyviwuDB6zVoceMCeqKnhxCE2oas8j00OSLHILqKiWLGfUQ4FQWcrnklStrYSxRkW5gqIVFVLKO1jA3yAhTAHccOr44EXoHwOCx/0xFBA0OfBuHXXx8jRY/tl4r5PwYvDM3ff/VAsXcbKXwzJOH8mxKiqInVyCpJop8YIyV+wCZp7r1VD1ehSCiHzAx7xYOyJJb1mLp0CpJZd4mvRSDnHkZVMSdoXJXBKzylHHwte1quTw40yK6xsidqBTww5lczgsCP2xH7779IreJ178TWYff41iEZCQjT15F1gjyJ10BNJel7jS54XwWv76Xjp9XcQCNfCFwyJEKEArKuAeCqFvffcCddcclZJv6nXK/hmn3Df/Q/ikMNPQg6qJW+1z+gxkji6wcRx2H7HrYUS8Nm8z/HRh5/glZf/bljkWlXTA8iDfHHwr4rrsTmbRiHejlF30ENG6RJML5CorJVJ5kVV657jy7LZuOyX8MaM/hbBy4KS/DRMentYaXWTnp1OwRbsMP/PIoASb9USlSOoAFUMN9lRYCSm9XN0DBpzZYNqghg2pBFjRw/HmLHj0dDYhKoqFhm0qi40BzLlU1o9VSkb8h6Nlp1USs2cRumJVGFDIecylPbSGYiIh8UoIxgOi2Y/0xMc8kFRQj2M1Xulp8a2Leahm5sbsOnmP+xV4umbtaSVv3ufgteC+Z9jl6n7w+eLiAdEMEulKUIYRFW0TpKxJK7SQ2JYQPBieEbFCBmwmaXbziEK2gfGacfk4tjTTZuzuTFM9GtlyZ6sGnZyIIcahP6+xN62mkhctvIKY1G9woAXby4dy0YMySOdzGPmIbti5kF79Lqft/7+Phx6zBliTPQsPGwLYsI1E0dPIoZNNp6AB+/7PQbV10s4Om3aXnjmudcQYsJeCJumx06mBiVx6qxDcMqJR/T6ud/8E7TsfvChx+DOe/8s0kbaOG2m3rDaaGad1tdXY/XhQzG4pRlvv/0ePvr4E7lZlQ6j/adk1jOXqbwwrhE9A+MRmaZjTpniR/CmtvlIRn6i/kZpGWkhLCCbVHIygYsJe9IgBAR5+MiU7JKXrQeUzgmwPEMhiRaVew3Vgh6SaMyXSzNr079EAaZQVKoWptnPhSFN9Vh33Ghs+7OfobGpCV2dXVjW3o6a6mrh9kmRwIaWpgfRSbOqmVWdL8qaZzmQNyseu9ImlO0h4wJ9PvF4gyHKAWnbkXiCElrbddIWLWVLaCsSpXo4fZtVz2g4gMlbbIm6Qc3fvNl8xU/oU/B64vFnceKssyXsonsrPKl0TP4eCdcIMPHvZEjTBQ9Q81zyXpqfyAh4aYOqplOYF9CwTwCMoaMAF5OfJQVNGx7kOYDBScmJRokbC2zlidKVgZc1XnpeBEcmV+XUJ4M/m8Mu07bFiSfP/JKt0FzHcy+8hh13m1kaYcb8q/Q1diOWTGDzzTbEg/fdhpoauvtZ7Lvvwbj3j39GKForI8BcHiqKsmqlRnfNlbOx5/Qd+0V5+62338aOU/dBd5z7o+1dOkSCgzVKI9l43RICciajTLyhZ6WdEORZ8adw2swEc6W6ZHWMWXFoisoTyf1nW2tYCOAwWvFOSUHRYR1M1vNBBVfRzs+kxHbI85N8aVmKQGzIfIaSmfluOoBD6px2Yru8zJKabU+sTd6Tw6eFJV532JPHkCGDsPHE9bDRhhuiprYWTU3NiMVi4PCNjo5OaY+ipySta/SoOACZjdrSAaAj2awnaCMC6e8UsQANJ23Ryg7UlYKQKFiUTZu3zeUm/Cz3PHNZreIHfB5s+n//hzVHjvmK0PLNP71Pweuccy7Bg/c/Ca9X4+xYrNtoOgUR9Ielx5EJfDbryqBXzsmTUWWcs6guME9nFX3jppHnpVOW9fSlK8wKJUHPTF+WEVPKj2SyVUNH8mH0BrOvtXkuC3T8WZ6wVIMnUFLE0M70E5oWpvxwY1xw0Um9gtc/3v0A2+8yA12dMTkleQNrLieFeLwHP/7RlvjjvTcjHNLBDjMPPAq33v5HBKNVAuT0FET7PJ9DKBjA7bdcjik/2KxfgNdJp/0K1173B1GQ0PFzltJSAi+98dSDsjeX7bnTsF71rmxjsnqaZWV706rD4ot6SarxRdiQ5nm+N/OjJACL1lcGXpfmgTyBasmDkfRJgKI2vlarFZiKBQVDRbF5MNsRIPZg9LOkWil/tHGf6S/pxLB0iFwOddUhrDduFCZvtjGCQT/CoSiikSjGTpiANdYcgaeeeExkcdq7OkWehmPx5EoIuobDxUOScEw70cjTaJGxsGCoQpJPM0UrS8jmBckaGxkgfjcZOGLuI3p3OhFLFV2Vh+aS62FKYs0Ra2LLKVv1u4b/PgWvQw+dhZf+9jai0bDktqjfzZYP1d32yWBP/l7ahUTWOaQTZCzdQaYBqTaXGg6JqqpxLoRTbggbZL020W/1yfWm4R/eWDqUoyQtbUHKJuzLK47lIMYbhVpgdMUlt0DjcPLYaNJ6uPrXZ/V69CxrbcPU3Q7BW2+/Jy46jZahLL9vKtGDXadtj1tu/rUxJuC440/DlVffiGAkIuEzv69OwMlitaEt+PMjt8i07L5+fPzRJ9j1Fwfi43lL4PHqmDCrxCGAbyY7ifdgQnkJA/VYUTY7ZX5kgEVW24Bk2rPViFcviJ6Vstx5c6qUkdIJtApdej8rTZPBCUcfjBdfehVPPf+SUGJUjYKJdRKBVUNLgVDDQ917bcKXjJbtMSRYmSQ/0wXC2RLA1PBL+5hyGNJSi8mbbYLttt0Gqw0bisULF+Kzz+bL4RsOBrDp5C2x7gYT8ch996KtrQ09cUYaGRnAQX6W0GfohRLAJHx2gbl/8fbls1QsUxj45mDWmY06AYnPtwrBVC6hl24jh5I6iubH2BfJvsbhw9dAfX0DGhsb1BuWeoYe/v3p0Wfg1drahgNnHIvP57dK1amzq1OlUQyXiwtGwirZ9dK0K+EZc15aQrZus0o768lrE/fKtldtL54mVKZQ1r1ugLZXMPRg7E8lTOZWlEtk1Vb4btYYVgZespEcLGrCWKlUGoMZO24sbrrlgl49IPKF9tznGDz00JMIs+Io/XLaiEyPc9Zxh+C8c88o2ssVV16LE086B74A5xcGtUKWLwhNYsMNxuMvf74VoWDfC8ndfdcfcPQJv0RnFxPj9LQ8xb5BMsCLE6+FnmK9YE0uF91i+R96Fvp7TbxbUNGnMe+jCXX+TTlTknCWCrSlTXBfSR7NoqmxBtdeeTG6unow4+DDkaUHY/pYRcVCkuxMzFvmvnrb8p8JKcWzM0Rn6XEV7S/zfH4Xx0EkHMDokcPxg8mbYrP/2wzDhg6V13R3dOHDD/8tYoDxnpiA1+Y/nIKJkzbFc399DO++847MGM1S64wDNGizIoTo0h5Gj0dyepw+JcOTDa9NIoyyjhBpCzJEVf6/zXElRa1WwYtFknQyKftSV1eH5uZmNDU2Y6ONNxWqho04yg/y8sijP4BYn4EXY/sD9jsaC+a3wud3o7Orw5ANOU+RLjyZ9WxOjRuBNh1nJjetHtAynFU06XnqSdzBVK/mu2RgJ7lTkvei3A0lnpWhbyuVthYkVcuC5hHKq4p8Xvnf5X1NPk2vgeCl6qsiaSyz9wpYfbVhuOmWC1FVzYnYy4ebdtNt398pp8/BFVfeglBQW1rYr8ckMgHp3HNOxgnHHVa0kzvuuAeHHHqiaHhJEcI0CseSaey+289x0/WX9AebQmvrMrz59zfw6isv48mnn8N773+C7lga2bxSUdg4z8NlOblk069YfoNYcqrmlkoKoUWPWACKg16NQbg0Oc9DSA4wK3VjBg43N1ThissuwNqjRuOwo47BU089B19Yh9xqQUAVbXXPy8Lc8ryX6atVd4TeoUo8+73AoPoa/GDzTTBx4gZYe9RIkZcRjhpTDHChrbUNCxbMl/wWKUBDWlqw3U5TMXjoMHzy7/fwl0ceFWCjpLX0HIoAIz0fnf0oqqguF7q6WZVPC5+PHrtU043t8vq10qiThfiHk+NLlV71xIKhEBobmzBmzFghoza3DFkuLdIvDKmXi+gz8OJ13XvPw5hz3hUS2nXHOK9OTzitDOaFNkHel7DrxfNS8LKAIlrceTtMQ09fO8lQTiL1d02ejMDF0FObYrUpW3MH0iMpShErBy/L9SnPh+nJRO0wUjH0NPYxuQoPamurccvvL0Fdfc0Xg5fhE91+14M49NDT4KMSAQrIUuuJgJwDrph7HmbsP724hQ8//Bfst9+RSGedot4UgSyezODi80/FkYfv2y9sTgFbL4WN6h9/8iH++uTTePnlN/DOP/+NT+YthOSDzURrAZoyhruGJza3ZffEHiSaV5IHx4tZqoM50WSuAMMncwE6gaiAfDaLIYPrMOesU7HehHG48dbbcemV18tEImmypuVIv6iGi3og0qty9IwTIKR+vJJNpc0JOaw2eBDGrD0SkzffDBtO3ADVtXXiFTkpVjQ1zCVQs8F60aJFaF3Wita2NglXhw0Zgh2n7YaWIUNlnR64+060tbYjUl2NZMqMQeN1eVyoikYRZmohT8FOlUmn1LiKOGZARQmZnF1MyGtozc4Vig3wMOe1DR02TAoEI9ZaS6rAosZRpNwUKa79wo56u4g+BS9e3Omnno/773tEhPgIPJp0pXucFZY0WfC0Q1ISGDZSKscuNp9jc17GmsX1FwJiMVxRQinDTYYrKjioGy55EZOgpedlw0RLjbAnvC0r2zxI0XsqUIyQswfJBGcIBzkRmWy95dZLscaaw3sNHZm0/8nPfiGdBJKDdWlzNkH3nruvw4+nbF7cw7+/+Q/sPHUftHV0mU4D5jaoQZ7Bgw/cbJL1vW35t/HvpvdrhY/ifi1Zsghv/+NdPPnUM3jl1dcxf8EStLX3IJVhczyreyr3rkR3A2om96R4VKIjlLy0UhJfCwMmT2U8KIKOk85gjWHNuPnm32LiBuvh2aefxh57zUAsTa6YzuxkGKa2xVwaPXGdBaopAkiBKBRwoaG+GuPHjcZmm2yMkWuNQnNLixA86YWRvsD9EP0xkf1RDy2ZSKC1tRU9Xd34fP581NTWYcy4cdh2hx2LwgGvv/wi3nnjDfhCYfTEkxKNUBqJwMWwjmoh7LQgePFa5LA1RSYVcFRvzd4LVJigZzZy7TFoaWmRHtlqGalWVvT4NszhG/qMPgevC+dcjRtvukMSu1YFgovLzWHC3srhMFFPPpXHreDF51jwkkZXkxORVg1TbVTGvYKZZdtrTs1MFDIlZ+G3YHnPqzwBakvi5SGjeojMqWmyXmR0HeZ3svjFnjvjpJOOXC4P8UX7F0sk8X+TdxKSJquuNsdDHtKjj9yKjTaYUHzpwgULsfVPp2HBgiUyXt5xeeFyHNTURPC35/+EoUM5wWjgPChzzRzQ66+/iTfffhtvvPk2PvxwHuJJHiSkwjDhrERMnbeqLp1QFUwjveXm2X+2pFDN+YgAjyGnpjBieAse+tMDWGfsOPF8dt55J/zpsWcRjFQJ2GTJ94PmT2XP8zwEyfJ3o6WpHhPXG4911x2PDdZfH3V19QKRHOCaJUXBKJzQbqXIYD1HjkUzqQYCz6JFC2Xs274HHIja+kGG/c/vyLFnXXjo3ruRSmelmbujs1Mqpqw28z3oncW7u8WzC4ZDMpiWSitC55CWpQKi4SgGNQxCQ8tgSb43NDSUCWsOHNtYlSvtU/CiAZ1y8hw89NBjIuCmSpUKPvSKGDaKiqYb0qQr7HrRl9cHn6OVwlJIUQ5eEkZ6mKi3OSLtc+QpRWMgOVUpEjytdaQaO/OtJLDNeelpzNCVonWqSSVjpITln5fkZyDgw8aT1sOBM/fE5pM30eSxCQ2/bCM4THfnXWbiyb++IP1sVGKlWB8nJz35+J0YW6YLxpBiq59Mw78/mie9gm74pDtg/fXWwUMP3oja2ppV2fM+f46wjcpGt8n65nOIdXfivQ/ew/wFi/D22+/gXx/Nwyeffoa29jYsXrxUtN6ZsDZcVcNqoPfB/c8YLlde6BmrDx+GMaNGY9iwofLv9DXW32B97Ln3fqiq0slO9959J/aZcThyLi8c2kJWCzcM94YPXw0jRwzHFptvjk0mbYSqSERY7+z+YHGpu7NLvB5yxbR1SGkLRa+deTZWjykm6GSl4byzowOtS5dhv0MOxagx40yeVo5ijZILebz07JN467U3EaqqwqCWFqy55gi8+9bfsWTJYgn9mMynPfMFHK/H5LpwxVpaMHToMPGsxL6NGIG1XXvg9/nmf40X0KfgFeuJY7ddZ2LJkmVmMrAmGHXBWTUyJW8XTz/yqYKS+9In6BRiUgsk1i+WCUvChEIcJJHUq2PQ6IlZl1k4M0bbSw1O+7lYOWLS3JaTtT3DzPRzsa0lrWoWhhxaXRXG5pMnYbfpUzFp0gYIsMn6Kz5OPO08XHn1rQiL3pWe4lW1VXj2yfuwZpkWPqtkW/90N/zjvY8lTGFoTPWJ6btsg+uvu7hftnB8xaVY/umFAtralqG1rRWLFy2Gkytg2dIl+PDfH0jFzba/8EW8sX1+r5T3x40bjxFrjMCw1YcrveALHtT/OuTgmbj1tjvR3NSIkaNGYPLkzbDllj/EiDVHYMjQYcJOL3/QVpLxGGKxLqFDfPThv7Fs8UJ5CiupbhEOcIuctTL+HcS6e7QbxHEkp/WLAw7EGiNHr/Sq5s/7BG+89CI22WIKGpqa8OhDf8L8Tz8RakS0qgrNg1vk/1tahshUpJq6Wplv+n189Cl4vfHGW9h1lwMRDlcBLpX6td5OOcdGS9/0mJiwN2x2IZmSXc7TWON/+7CEPbKhGTZKzovVRgN8fG8rEa1tKFq1FK4WPSvyvzicw8iVUN2UHCApY7MVw0lj5Khh+PGPf4Bdd5uKtdZao/jZ9jq+Sl7hsqt+h1NOuxCRcEiVVLMZNA8bjJeefwi1NdHie1Nuh+D1zrsfS7jAU59Vq0MP3hOXXHDad8Z+yXGjVFFVTcP/TIzsbT8WLpiPZ596HFtMmYKhw9Yw8yRLS1kulmi9mBUrosLpspOcxIHKY9HnC+R3BK+lS5dKEYFaWUsWzsfQ1UdgvY02Wel+8fOYHwtHokJGFR6aeFqGttHPuFZ9aXR9Cl6LFy/Bb6+9GS/+7Q18Om8eenpYcVRBQJt4VENRqWbxvqS30TTjijQuVTEVeOxDvSbmnxhiqlsvZFUzhEGaUD0qkSvEfGFxk/CqSXuO28owPDGyO9SWCoV8aGkehA02mICfb78N1lt/HOrr67+Wvbv/gT9j75mzpEm2wKGgqQRGjVwDr7z86HLeFL8jwevFl95GKBoVjhLL4BfMPgGHHrTP13It/eFNVBYoJ3w20kY7O1pRXTOoD0iSKys8rLwYYdeN8ykZPnLE2Moe/G4EtMD/ysf78svoD9v4jV9Dn4KX/XadnV14+6138Morr+GFF17CB+//G8kkx5Ox2bYAj88tjbRBqkrIcFhNkkvYJ5K+ajB6Oum7SkLdQ0KrztCjK68Cb/pa/psoqmbTcMAxWAVJvrLPkVktJs8j0SDWWWcUNtpoPYwZszYmTBiLlsFNX/umvPDia5i6++GSz6GSajoRx/rjx+C55x/8j6T/jjvti8f/+iIi1TXadOzK49eX/QrTd93ha7+uvn7D4oFkdKb6+npW5fPZn0u74vyFyuObXYE+BC9bll6exMkQcNnSNrz00qt47dU38N777+Gf//wAbe3dIlAYDlbB5zdTsCUvRrqEpT1oYt32d2meizkvVo0IYOx7U0UKNwJSJGAIKKOxAn4MGdqE4as3YeTINbDZZpMwbvw6Qntgyds+egtD/pvteufdf2Gn6Ydh6eJlIOMoFe/BxhuOx9PPPFgMGez77rzL/njokWdQVVsnlahA0I87bp6LH0lP43fvIestfK7+1ZryRStd9P9XoVjz3dutb/cb9SF4rdoXZSVv3mcL8O677+P1V/+Of33wMbq7k6KbRRDiCPPuWLdUonSyjxlHZQUJfeRhKcO+KlKFIHWwPF7U1EQRrQpjzTVXw7rrjcGItdZAY2M9mpoaV4nisGpXv2rPamvvxCGHn4IXX35TR2ghh61+tAmuu/7K/xhjdtLJv8Kdd5EX55fcysi1huJ3v7sMa6w2bNU+rPKsygp8R1ag34PXytaZqqIk/FHatrs7JjpIyWRKPCgRUiuOVlcuFiVtWVZuGFSP6uooqmtq0Ng46FsHqZV9F9sm1NHZhYWLlyCdTKO6KoqWwY2iOlD+oBfCTv9Fi5eis6tbvltzSwOaGhpWiZbxHbHZyteorICswIAEr8reVVagsgKVFaiAV8UGKitQWYEBuQIV8BqQ21a56MoKVFagAl4VG6isQGUFBuQKVMBrQG5b5aIrK1BZgQp4VWygsgKVFRiQK1ABrwG5bZWLrqxAZQUq4FWxgcoKVFZgQK5ABbwG5LZVLrqyApUVqIBXxQYqK1BZgQG5AhXwGpDbVrnoygpUVqACXhUbqKxAZQUG5ApUwGtAblvloisrUFmBCnhVbKCyApUVGJArUAGvAbltlYuurEBlBSrgVbGBygpUVmBArkAFvAbktlUuurIClRWogFfFBiorUFmBAbkCFfAakNtWuejKClRWoAJeFRuorEBlBQbkClTAa0BuW+WiKytQWYEKeFVsoLIC/9/ed4DHUV3fn52ZLWqWqyzJFbDBtNhAwHQTeugd00yHAIFAgNBNNRhDYkpIKAktEGroEEL7h9ACBP50DMbYdIOxsGVJ22Z3ft+5973dlZDB2DJopZnP+rxl6ntvz7v3vnPPDVugLFugW4BXaSHXjkVdO37HStj8jP933Bb3+fLume+6/+Vx7Z/qOZfHs3SXc3bWpj9mO/+Y1+oubb6s99EtwIsP8c0336C1tRVDhgyRZ/r0009RW1uLPn36IJvNYu7cuVJn8aGHHsLee+8t39nt3XffRTKZxNprry3AVqiavayts4THF8rSQyt2E1g7A9clPN1id7vnnnukfcaPH7+spwqP79AC7DeOOY6zyspKrLTSSkgkEvjqq6/kc45B1slcY401EI/H5Wh+d//992PfffeVuqBLu7HOKKu8v/rqq/jggw+w5557Lpfxs7T3112P6zbg9eCDD2L69Ol46qmn0NzcjM0220w68bTTTsNrr72G3/72tzjvvPNw8skngz/ihoaGQpv+7W9/w8KFC/HrvEunTQAAIABJREFUX/8aV199NVZbbTVsuummXdLmSzojzp49G7fccgvOOOMMGYjLunV23YMPPliA61e/+pWcfknvbVnvpTccn0qlsN122yEWiyEajcqkef3112Py5Mn45z//iU022US+O/300zFo0CBpkrfffhvHHHMM7rzzTtTV1X1nMy1JX9188814/PHHcdNNN3U6hpbkHL2hr+wzdhvw+uKLLwSsrr32Wum49ddfX/4effRRATWCw/HHH4+99toLEyZMwIIFC3DIIYdgo402wiOPPCKWF0Frhx12wNChQ3HWWWfhF7/4hQDKs88+K58de+yx6N+/f+FHz1mOYMeBy3PzO16fFt4777wjFt62224rVuGf//xnzJo1CyussAKOPvpomWmvuuoq+c66sjzXkUceieOOO04AlyA7cuRIGeA1NTVSyZvPdvvtt8sgHTdunJyLwMtjZ86ciVGjRsn+ffv2xZNPPom77rpLLADu9/vf/17Ai7P/c889h0MPPRTXXXcdZsyYgR133BE77bRTbxq7XfqsHD8EqAsuuAAbb7wxtthiC1x00UW47777xOJi23e0pt977z2xujjO2IeHH3441ltvPTQ1NcnY4JilBXfUUUfJ2GKf/f3vf0cmk8HOO+8sYzWdTsvYYh+yCjz3+81vfoPHHntMJuNFixYJiB522GEyJsKt2ALdBrx4S5MmTZLO5wz38ssv45NPPsEVV1yBs88+G3vssYf8cDmwaH2xo1944QUBNw4yvqdlxh/x2LFjxQJ6+umn5Tt+TlBaeeWVMW3atMLTn3LKKXj99ddx0kknYfXVV0dbWxu23nprGTwVFRUyYF966SVceOGFAiy0Ankugg6P2XzzzeU1AYvAdu6558p1OGB322037Lrrrthggw2wzjrrCNhx5uRgXHfddcV64vPw73e/+x0+++wzOSefle4vwZQgTYuzX79+GD16tAzylpYWcWNoARAMTzjhBHmmwYMHy3XCbelagODF/uQ4Y0iCbU2X8PLLLwe9Ak6k7A9av3bjmODkxn778ssv8corr8i+fP/RRx9Jv55zzjlyLCdajgcCGScy9h8n3RdffFGuwbE2depUNDY24tRTT8Uuu+wi13/++edx9913y0TYFRb90rVO9zyqW4EX3b9//etf0lIHHnigdNqAAQPwxhtv4MYbbxRra//995cBQquJJj1nqIsvvhjz5s2TAcCZkLMmrRJaXw888AC23357GUy0zAhqdiP4Edzq6+tlMDGuccQRR+Af//iHzI50IziIORvzvPvssw9uvfVW3HDDDbjjjjvECiRwEDT+97//icVFK48zNEGM5+GsTCAiGFqzn2D473//G7vvvjsOOOAAud8TTzxRfjh/+tOf5DtaWrx/DmDOxtz4GS2tgw46SP7nDE9AZZyGYPjLX/5SrsFtecTcuucQ7pq7ovW95ZZborq6WixbTj4bbrihWD+MxRKE2Iel7iFjrQQj9hHHKCceupAcowQrjg+6gvyM+5155pkyTjjOttlmG+k7TrC8Nr0LegnWbaSXQPeUkyIn1P322y8ME3To6m4FXrQ++GPnDEOLiMDDmY6gwR8rzXR2ImMQfM0BZcGLwVMOgIkTJ8rgI0gRCAg211xzDXK5nMyodPu40Wrh9TgwaYGNGTNG3DUCFkGQ98D3zzzzjMykAwcOlOtxVmRM5Pzzz5fZ8dJLLy2AFwcoAZdgQzCdM2eODGK6CvwhEFg4w3/++ecyKGnh3XbbbXKO4cOHC4By0NLSIhButdVWAtp0F+g6XnLJJRKL4WxNsOKsT0Dn+R9++GEBTrq84fbDW4D9QqueljUnO7uxndlvbHuOFQIK3UhuDC3we45TghfBieORfc6FFY5BWl8cdwQ0ToCcoDm2GJKgNcX9OZ7Zh9yf1j8B77///a+Me4Y77r33XrluGPNq36/dCrx83xcg4UYA4Y+cHcgBwAH18ccfi6XEP7pOf/nLXwSwCFD8EXOWpEVEa4nWDmMYdOUYT6PbRsuGcQa7ERCfeOIJGRR0z2iBERDoQjIWwbgE4xiMX9H64n40+fmaYMb7ItjQpaM7RxeOsyhnVFpnvF8Ckd2f1yWocZAyRjJixAi5P1qR/J/n50DnD4iDllYdZ2Zek+cmkK655pqyD+MgvD/O6rw2gc4G8n/4Tzc8gv3NvuRkSVffboxFEjzoznEVktaVtb7Yv+wjWv7sQ/YJx+2bb76JKVOmSH9ysmF/Dhs2TOJgdBU5+dHK43jl2OSYJ2hxguLEywmSG8MLdFUJnKEl/e0x2q3Ai7dHd40bO5idTzDg0jRnK77n94yJ2dfscJrh9hj+zyA6P+dgIyDyPc/HH33pIOB3BBGen+4Cg6aMX3EQcoDyM248hjMzQYKDkft3vDfuxwHI++V1eG6umvI1r203nov7cRanRWW/6/gZz0/rkKDM5yWA8QdGy4ozP/fn5zwPrUqCZDjAlw6ELb2G7cs2tdYrP+fYYp+yjdm+7H8be2L/8BiONX7PPufx/N6OF/a/Ha+8O/YnN/aX3Xh+ji3uy3NyfDEkwImWwMhJONzKALzsLXaM3ZS+LzWfl+Tz0nPaH3hnsSECGakatL5sjKoUdDq7t87O09n9WRDsaPov7viO113cc4aDumtaoDOXbEndtMWNx87GXenddjYW7PikRcbwAD2O0smva562Z5yl21lePaNZw6cIWyBsgeXdAiF4Le8WDs8ftkDYAsulBULwWi7NGp70x2gBdaUDIJJfyst9Oz+29ESRAAgiASLQ1UWJjYHveVzxFXgfhZQwpqflGCmVf7w9+X8JNz23nr2z7fu+Lx7T+fH2ez6bbg4QWfaMkCV8vC7dLQSvLm3O8GQ/fgvkESBPZPn2pTtJ3v8h90ewciIOXnr5OTz82DNY1JIWSHEoDiALOY5ADaHTcyMYNbIBm224FlZeZSwQKS7SFK/JPRUAl3ZbcvAquUJnbVP42kEkUp70mhC8lnYUhcd1mxZQw2dpAKEzk6i9qfSf5/6Do44/CV/MW4SI6yLiRAXQiFq6SgkwlZVncp0AQ+r6Y8SwRtQN6Icxo1fE6quvieFDh6FPTQ1q+9UiEa/8druVXFKAWIy1xZlrP8CMK1xpcW2zNOfqNt2OELwW0xdLutLUfboyvJOuaAGxigQMI3j//Rk45Mhj8PaHnyNRUYGI64m15ThELiAf5IQioWOFxOcAQS6HfI5uY4BIkBMrqyrhYdiQegxrbMBKK66AcWuugfHrrochQ4fDdYsuqYDWMlqLXdEG5XKOELy+A7zIDyN3hzweUifCJetyGdZLf5920vr663mYOGkSXnt3DjyRwHEQcehiMZYVQT6fQ8735T15XeRnEbyQ84v2DsGsxE0UrlgQoLoigb61NRi7xirYeosJ2HzCBAwfzsyP8raElr7Vl+7IELzahQaKIoccjGRQf/jhhwJeJCeS9Mr/SRi1mk6d8bSWrivCo7pDC1gP7pzzJ+Pya25FvKrGWFoO8gEBSsmqBJo8Y2KOI6RWWTrIB2KNSazMdeBKLEnHlP2eryyhFTwXAowcVo/11hmLnbbbFhtusCH61BTVI0IPYPGjIgSvxbQNmdNkSVPZgkndHIC0vAhqfM1csxVXXFFY8iGAdQfY6bp7eOLJx3HEccdjYWsO0ZhmU9iMB9BlRASO62mOo0buEeQZ+yIUlax8BnkBKgbGxDLLmYC9gKCOI89z4fs8SR6JqIOfrTYKu+64PXbfdTcMGvjdGmFd98TleaYQvDrpNw5Upt0wBYduI2VsyHhmuo9N++B3tMAo4bPKKquECdHlOP4NxaH01ud99QX2O+hgvPruHHEVvaiHHN1BCci7XFaE47gStC9mayglQgAq8AuAFeSy8BkTy+fNBKcKuzTc1GLz5JwuQTBC1zOAn04i4uSwwtAG7LXrzthj1x0xYsSKJS6lDb6HLmYIXp24jbS6CF7MOeNr+0fAYm4a/2fOG90FJmhTk4suZbiVXwuk08wrbMbnn1EC+ks8+Oi/cNeDj8OJVooL6JAH5UQk3uVEXOTMCqO4gyBNIxCrK8L9aD8FPrK+r+8IWhKF57ERXaV0CX66rw3WixXGeBrBVKw1Hz5jZ34KwxoGYuLuO2PSfvuiX9/+iMVVWklO28uD+yF4dfJ7I0AxUZaDiongBDJaXPwjoPGPFhndBgocUoUijE2UH3A98fgjuPmWv+GFF/+HlB8gcDxEvASCiAoB5IJcwb0TsBAg09VGxrdIRhW3kJErsboMadZYaQ7PR+CT2JcyVmW1kgF/rlCac+XztNbUjVQBgjyCPN1NwPdzcPIZNAzqg7V/Ngb77LkbNt54M8RiFeXX4F18xyF4dWhQDkaqYhLA+NoCmAUta40RrKg6QZXMUoWALu6f8HTLoQVo2VxzzR8x+bzz0dS0UImnAjQuqvoMQHW/OkRcBzkj220tHd6K46pqhCF6yfgQoDFUenqYCliscsUjFLDsplZWRNxFaznxNWNlvk91lKI7qoBJYKQllhGXsrYyhnFrjMKk/fbBNltui3hCLX5L1+hNK5YheHX4cdC6ojIp41x0D/me1hctLQ4QuoscgLS6GLCnvla4lVcLXHbFNJx9zgVoTWXFFYxGY3BjMY05+TkkqqpRUdMPgePCM+KOhYC9sFPpRhJWlDYhIXyTHpSHWk6l6iWy+ihWlso6FblhdCXVJZUVSxvYN6BpVzUjQsvIIJ/PCkby/DE3wKYbjMXE3XfHlgSxeKK8OqEL7jYErw6NSB0l6uHTbaSVRQCzf4x9cYBx1ZGFNRisD7lfXTAKf8RTfNP0FTbcZBN88NHnEiinVeR5Mbj8cx3k/SySqTZ40QpU9x+IaCxRyP0jmHASUwCxOY78WkGJ4EQWfqn1w2M42YkNZWLsjH0pUOmEKClDAeB5Ubiei1yOAOfrAgGPyWWQSWckxiaxsmgUjusi3dqGuBtgrZ+tjD133RmbbboJhg5TpWC1+YS/0c7y+xGberlfKgSvkibmIOOqoq0haV1FG+sieHGA0l1k1SIKFoaxruU+Rrv0Ap98PAtbb7sjPp3fDD+TRJTiga6rBNM8Les0shTEpHUdTyBeUYVEVR9EE5UKUnlrcSmAKTCp5SVAJGExT1YkJXZlaBbWjeR7WlmlxTRy2ay4jPK5gB/PGwhTP+Z5SKfb4LNuZNSD40bhcMWTq5M5WmSMu2Xh5lNYYehgbD5hY+y4/TZY5+cbwPPiwk2ThYIeuIXgVdKpBCtLibCrjaUAxoFKVUwG6ddaa61w1acMfxC5bAabbTUBr771EXJ+GrF4TFy/bFpBi9aO43mIVyTEGkqn2iT2VVnVBxU1feF4VPFlYN01pk2xfqZaUcbKIuveWGPFZlLTi8dasBNrLchLOILHk/fF1wJuVKeQe0gKEIp7G40JeIklR/dVomVKns1lfURyWVTE8jhon11w2imTEY333MB+CF4lP0AG6Rmsp8toJZ0teFmri9QIBunJtA+38myBSy+9COdOvQySechVQj8rcSgvGkU0XgmPIOGqa+dnyNXKGiCKIFFVi4rKGkQc8r+UTa8uI60hVz4j4BQsK1lkNP6i8lvNqiIBTIPzSlhlvM2HG3EkOC/uIRQ825JtqKyshheLSZxN3F0uMFiXlBaeeRay9v2sDyfbikkTf4mzz74QFRU1GocTE7HnWGEheNn4QBBI+XYb7yJ4WZY9/7fa4gzQ0/IKt/JtgTmz3sd+hxyG///OLPjZlLhrmkERR6KS9TWZopgTLS+CgdXrokVEkHO9KBKJSniMh5mVPjdKwqkHX4BIrSu6obSKIlA3kdfIkRQmbmbxMzHYRDwsL4ndBEu+zpOm09Is16vuUys0DRpjEc+RaxH86BaqxUdUDOAEeWRSSeTJE8unMGnP7XHWGZPRp3ZgjwtxhOBlfoMclCyFxoB9R16XJaSysCsry9i8xvL9+fbeO7cxyptvuQG/Pf08ZHMEAsEZY3GR7S56N8LjYlyJFlEhKdvkN/IzklEJfK4blWA7AYvuG00vV9xBXRkMIhHdR1Y145L3iAhjYpZSwXxJzY2kW0tyrBsBWhctklXGypq+Jk1J+42GnIAfzyFSQGrSiSwQVzOzGQW/HBn7zdh5q/Vx4QUXoq5+eI8KdYTgZX7HpEMwEZtFOErBi1YXN6pKMM7FElZhkL58wc/2XTaTxEknn4y/P/C4uGB0pyyfy+4jQoNBXoLlAlJetLByJwRVnxY5K10p94uxMa4g5rMZtDUvQD6TFA6Y5DQahr0bSyBR3QdV/QYgGqtAXlxKYz3leS1SInyJZbVyNbGiArGKamHjq9Gm7HpxU42aBUo4YwQv4YtxwcEBspks8tk2bLTeapg25SKMGj2mx4zfELzM75C8LlpezF+0eY0ELoIa6RAsCkvwsgVHy/fn27vvvHTi+XjO+zji6GPx6nufI54gkATI+eTx+WKJMb5ENj2lb2hRMSbGlUQVIHRkZZLAxFgUVwmtKGLUdbBw/ldILvzayOao6qpk/yAnZp4brUBtXQMS1bVaVs2oTdDSy/oZBDlfVhaZDiTWGgHKpCDZHuwMvHgeWS1l+UDPFfdRFgP8NMas2IjLL70Y48at0yMGQQhephsZ6+JKI4P1/LPkVH5NagQ5XayEHW7duwWKqqpKXWheOF/cqT61gwo33rJoAV56+UXcfvuteOTJZ9CSBiqraoUaoSk+jC3lkQuUh0UA8FkvlPU3JUhOjlcglhbtJgKX/JEHRh6gF0WyZQEWNX2pFlKB+0UKBC22LPKswRmLo19do65ginuqZGhei6uKsYoqRKMJXWEUl1TJrwLAjuZKyoKBCfzLd8Z6a0eKzZAjxsWHDFYZORDX/vlKjBmzhpHPZiyue/fp4u4uBC8TcGV1bgbsLbPeFhqluzBq1CipZBxu5dECTfPnYdqlU/HqmzOQbG2FG4lg+Iih2HzTTTFj5vt4/r8vYfbHn+Cb5qQpGOujtaUVNbUDUFFTK4qpYiUJf1RjXwyCF7Xr9ddOK8mCBIGMVjlZ+ZLu46fQvOBrozbCFKJAYmS0qAiGDMbn/Rzi1dXCIyMpNc/vae+5LqLxKlk8cF1SOTTYb1cXrfWorHzGwPQ7cSrzeQFHWzjX3KgG8Am82RQ2/vlquHL671HfUN4hkBC8wORXXzS75s+fX2DW013kTEe9LpZdp/xNuJVHCzz+2P3YY/9D4VUMkHxFBscj8IVPRVWIbDYnQIQgK1ZSOpOCn0mLm0h3kSDGFKEAUVkdlF1zvlZzl8pAJn/RyEXbtB/5nLExglfeR/PCJrlOlLI6FCnMaUyLFhDzFAl+1Avz4jGJZxEr3WhcCLFxxrm8mCHGllAvzGTLOJk8m9ETsz0jK5pUtTDKFWKtWRoFtKBIJrkIu263CaZf8gdUVGpV+HLcQvACJMZF8GKwni4jY12MQ3AAkBZBva4wSF8+w/vhh+7CwUedDK+yXyFTh7GqwsYgPNOA2lqkX0lUJfsp2dqCZFuzgAK5XBXGlaTwIAP3jB0RADt6WbR2rCKEpD4KWNBNo5xSUlciIyanMZcVK47WEY8hn8zPcUXSlVSkRGWNJFs7UeVyqTlFy6rIz5KFBSnJZohjJV0j4CVKF0XWv/DQBPTItidA54FMK44+dCJOP21y2UrrhOAFYN68eYV4F4GMMywHgI118f9wK48WIChcftk0XHLVzXBi1YZFoMnPumnxDGGmBzlksxklcAYBUslW+Nk0PFIZgghyeV9yHGOV1Ygy8ZkxJZ9KI5zYqIJqimfIKqPlWxGkdNWRoquZdFosN4JUNpVGqq1FrC9JI3JdYdRzxTGWqBQriCuQAlpSksjAZFB0Gy0pVngYBWArwqkFr9LEcFp4pG6Qdcbn1LSmHGq8LO6941asvua48ujcDnfZ68GLsymtrtJVRuH1RCJYYYUVsOqqq5Zlx/bGm2Yg/pzzz8XdDzyOLOhyqVKDkDkZhKfbJGk3+gO2cSSlM2SQplZbsgWxmCqc2h85AY7WF1OEaB1JwF7wwuQ2Wo4o+VdkuPvU51L1Ea3sCFD0MJNOiUoFA/DKkjd6XW5MrC2uZipfy/C2mHMp90m3V89jQckG7m0Qv8jU1+TxArDyWc14lgK6sozKVdUMvFwr7rjlBmy44YSyHC69Frwsp4erjAzU0+Lin3UZLa8r1Ooqn3F9x5234egTT0W8uk5jWoXirtRjaL+qZsFLx4FRRc35SNL6MgHvOIFKBAl9E6uiq+dIMre4guR92erZBAmxwJgyROoDA/o+0umMkkbJuveYWK3yz6z/SI4YQSaeSAg4ykqnoWEINYILB6o2Jm6oBVvbIwUrrMRFLLW8Csnixq0Va40uKqN5QRtOO+EYHHnk0WWbMtSrwYsxLgbpmQrE16RHWN2uxsZGjB07tmzjAeUDOV13p5dfcTmmTL9WXDBhoYtxRCqBislYZQdbl9FaMWJB5bIFfS5aTQyqswo29b34o5eqQTxjPousyYWUWJec1wgISo6hSt8QWLgCKfEmElSlYK1Rm2CFbc9wuExqkkCKFPFQoUM9JopADUVijuQ6UiRRo/vFQrKMaBWFD/UrhTx9Zq0jaRIHeM9+C44+ZG+cesqZco1y3XoteBGsGOtifIvWFmVwSI+wpjmlnUlMDQP15TO0j/3Nr3DHA89oKo2k0NBpM0rzhbCQUE91UpK4EV0oradIKygnH+XQWF+HYY2NePHll9GabNN0HxEeNLEtobur+ykgVYh5FdtLWfCa9iM69q5K2vA6AoSOkYO2sbhSxQmj3pXIZlBV2RctVSsgsuAdZBm3oixOYdWR4Tl1ca0uGC07m6akoTEbkwM8ZHDIPrvgrDPPFMmcch7fvRK86B5SLdVyuWh5kd/FID3/yKhfe+21pbhGuJVHCyRbF2GXPffEK+98qgKRoqtlpGc0AUcdPJGzIaKIvVVQY6Cag8Ty85B41fh1f44FTU2YN79JqBRtyVaksz48U4NRAv6i5UUAU0DTerRW/lkLcKjssyepRVLMwyWImVQkYz2109uSitzU6spjpSCDA0cMwXC3AjOztVhpUA6PfjEXD82dj5RLl5VkffqZRgBRrE2V62Ecj/cllmeOZNs8sukktttiPVx/7V/hRVXriw0l1dzKcOuV4EWLi+4ig/UEMLvCqAFa6iZFMW7cOAGvcp6ZynA8LvUtP/nEIzj8uFPQkiY4GL0tc7bSlbeiq6iunWWr07WU1yLu4GP4sGFobl4gGvfrrrUmGhrq8cwLL6PpmyZTS0NBQcP2xQUAqlAQIJWprxWCmJTtMNFQ9A4NiIqJr74c7UNhy9sCtUy6DuI4vrEf9kovQLa5GdmBA1Hd2oJM3WCc9nkrnmpJwououmog6ENbjECkFiI/soRYBueZy9nW3IQzTjoGZ02e0k7tdakb/Sc+sFeCF11EFpMVZYBstlCf0YIX2cmjR48WqedwK48WmD59Gs6ffjVisRqhGZCaYEleBZAqZaKbiUpcQVo6apYplSCfQ2VFAkMaG/DhnDnYaPy6SCfTaGpuwddN82Wy4+o0lU1VTkeZ7aJ+KnEwte40ZcgRF1arDRkLzZbrMKuKVi6nCIQRjKwdgaPcCMbn5iK74lDUjB2H5CuvIvP+HDzYb1XcuOArLErOU/6YUZZwIh74R1CkKgUXCiT/MptBJtuGkY39cdvNN2ONNdYqj079nrvsleDFAUYFCVpffE0As4U17NIzVxlJk0gkel9hg3Ib2c3N32D/SQfghdc/BHW1xAIRl1G5XRLwhq4AGhHnojSMcEBNXIwkTnMAAa+xoQFMsh4+tAFfzJ2Lt2d8gOFDGvCLzTbBG2/NwMxZs5ERGoVysiwZVJOw1fKSCdFoeCmfrJRzpm5mMZXHOLI5YLOqBM6rq0HlgiYsXHc9NE7cG0033gzv2ecxf5UxOOGDTzEjkyksEKgRpwVx6QxbUiqtLkb7+yTy+ONlF2ObbXYut+5d7P32SvBia9DqovVFK8yWN7OlzjjgCFr19fUYMWJEuOLYzYf7Z59+jE232BKtfhwRjyDCiJTqXakEhISs5Sl0xbC97ryKN5MDxhi+WarT2hXo378vhjbWCwv/tTfewvCGwRg5Yig+/WIevlnYIiqnjJdKnMq4hBa0Ci4qLSNj2XH50KYTdaQ+2P2ZwtSQSeG8satgzPyFYMYjGfG5IAovnUHTyGE47s2Z+IQk2ZJn0fMVi4HIOKfETnohzv7dcTj2uJN6hLtoh2OvBS8LYFbDS7L5hVxIYTidDSk6OHToUAwaVFQk6Oa/4152e8oOfeutN7Dl9jshhwoBKvKj1PLSxGUBLYNjolZqeU8liT4q6qfxKNXDoa+nhWepSlGZSIBilE7eR0N9Hf7z3AvIw0VDQ4OQS5nYz1VOMvzFAjMVhZTNaovRGnZ/ZzIOhtIhAGQY8MPdODarG419g68wMJLFvJyDp7zBeKRpLt5LNsEvBOYVHO11leiqxW2pVLHy8EG49447UDe4vkeNj14LXjYQz4D97NmzheNlLS+bp8YByIIbtMAGDBhQrBBTwnTuUaOh3B5G9W8w7ZIpuPiKGyQwTheNdhVjXqQCaFqQUVwoiXMJoNmKP2bFsPjeMtnVilH5Gx+JRAUa6gahsX4wZn80Gx998jlqa2tBTuCsWXRZY2Ku2XoHsqopkXP+135Jr5QkW9DlKhlXUvXHi8NFJdavyaPSc0Ru5/VFAb7ORxDLLxKaj10YsG5q0ZrT63ESro7lcOv1V2P8+E3KrYe/8357LXiVtgqLblDLywbsLXhZbXPycjhIufoY1mnsTuNfLa+p0y7AtCtvUqVTjQIJ94pml+QPxmLyqQJG+wIUGswvcrYsgKnlVAJwEmxX95McqhHDh0uhC1pc9XWDZJL77Iu5BUVWW1hWWPWGwmCBpaDLZV1ZQ6+QxGlrDebz2HSj8ZIsTmnOsmoHAAANXUlEQVScttZWVPftg3RLqywCzFuwCO+9P9PoebVPHSr2kJJjXb8V06eeg4kTJ3WnzlvmewnBC5AZbNasWWJ9cSNYcTDamnw26baqqgpDhgwJNeyXedh1zQms9XLVVVfg9POnI1FVZetQqCQzxQTN6h9zCaMetbFckcWRgJaJD9Eo0mRrI+5nfE0lpZZsEnxXWgS3/v1qUVNdjVSyDXWD6vD1/PmY84nyzAgadDmFAGssIFqBBCcBTA2MmdcKuEY6X/liQQSViTjW/fla6N+vL5KppKxuRt0o3p0xAzM//Ag+VzAJ0nKT5l5FWkc19OVTh9fL4NLzzsCkAw7umobvJmcJwct0BFceGf+S8lNSVEHr53Gg2dUgvqYLSQALt5++BSx4PfvsUzjlzPPw7syPADem8R4JoLO6taoKKuMcKqvsMY+QgKX5goojKmtjJyz7dIoLWpCj4yaySZEA8Vhc1ClU70vPxxVIrZ4N+EYllUwum/BdOJcAJFcg9RoF9Qs5T4CKRFwsLTsuqS9GvMqyRqPR2JdakXKPpjqHBcuCq5rDmSceheOOPeGn77QuvIMQvErSLMjdYe1GxsFKZaBthWMmazOAH0rkdOEIXKZTEZRI64pg9oczcdsdt+Odd99HWzIlqV9NC5vR0tqGVDKDHDlYRmuLwXzGw0A9ekKA4MS3wUvAwQT3S4mu1vLS4wh4WjFIcM5UDCqSVBXEyLlqa10khzCvUSbEwsqgkky5MKCVtovWnVTyNuTVgh1oinkU9ytaX1xksO6ppkBpVaGdt1wf1113Y49aOQ/Bq5Mfj00TsnELDgK6AmHxjWVCmuV/cBAgk0khk0mjtbUFqVRaEprnfvklTjz5RLz2zkxhvIsV47iIV9WIRryAiGHJS45i6Z2WuJACBO1yCoUyr+6fOUZZ+hoXs8Cn6T4+fEnToSXvmbFkXEgjz2ONPLUEiwBWUFQ0TDULZgRt3c+Q2eR7Vc+wYGstuY3XWRn33fNACF7LfxT+NFewbshPc/XwqsvSAroqaFy8Tk70n2eewrEnnIgP5nymFX0kis7V5EpRobA68VIFu2DtaL6jCYcb91LjU7KmydxqvjZcq4LLSclnk1fIz6hYwVxFaoERZ6xKr10QKtA5DN3BaDu3S00rXU2047S4sqipR/Y49RaN++rQJXWxYkNf3H/PnaJb31O20PLqKT0ZPsd3tkA6lcS+B07CY0+/IGAiYW1RPM1LMdhYvEo047lx7VGEBI1lo5hoZWeK7mXHPMlSi0mC9A4rb2eRTac0pkYgcWOFGBZdVbHmmY8o17IAZB/FwKaxriwo6eqoWUoQt7AI2gJyAuQaM1O11hiqKz3ccu2V2GiTzXvMSAnBq8d0Zfgg39UCDz18P4449kS0ZbS6ThCwWo+uBFrBP8aiqLZAV8tW5SmuQFrahCnIUUqjKHEl7T1ITmPeRy6bFtVSblbfS91GihEqeGoupipgFFOaSpxXk1Yk3C+zIqpyP8UYvaX5MAhouWlENVk5j1cg8FvxhwsmY9LBR/aYgRKCV4/pyvBBvqsFLr74AkyZfo3USGSZMZGryWmJMEmqFiFBobcWYlLUzdJ4mNHkYkTJFLAotbrUMtP4k3DLKFHDEmQUNcxqxXVN3FZte1pOAmAsVkvqhlDSlGsm8tAluZHF8yrIWhfWVgdS2oVNCNfsAK5IwggQ0vKKJSqQy6Zw1km/xkknn6YFh3rAcAnBqwd0YvgI398Cl02/GJOnXilCfgJe5gdMELHyzbl8tsCb0hXmqOpwmSrZAk5G/EoD8woDKnxoSbARUHGeAXvJK8xrPQTuz3iapCflqJlPhVaIpUe3lTExSk6LtLRVZrWgaBYTNK6lihWF2hyWK2ZjfoKfjLmp5WbdYt7rPrttiz9e/kd4sfj3N1gZ7BGCVxl0UniLy94CN954LU48YwpygSMyzgQUUTQ1PCtaTLSUtHAG+WHk6tOj8xBl2g9VUQlUdNuMxA1BqgASUlZMv1O6RAA/S2XeUi6ZViyi5A7NLSk+y+No4Ql9Q8FS6Q3FcxctO6VmqHupbaL4adzPAlWD+ZiaFiX0LykMEsGOW26Ev1x3nTD2e8IWgldP6MXwGb63Be65924cdfypaEunkMsFkkFBL5HSzIxxWQqEn8tIjEqoDrSOTEqRSDqLCiqTvrWidql7JwF+o7Iq0tJ51ngU+CtwwAzcKEuftAlTrEOoG15Myp6Jy1lq3VmpnZIishbM9HwmamcsLwFQQ8q1aW5Klo1gZH0tHn3oAQyuH/q97VUOO4TgVQ69FN7jMrfAJZdcjHMvuUy15KUQhiPFr7UEGW0ojTsJy8vwtAJaYr7W8BQLi9QIx4VL0T9RR6WLp6uElr7ABG5aO1wUEEgUMLErlLTCCowwyQCga8lakG40IauCBEdD0ldo6iSh2zZGKXHWwhhXGcVFFXUULejB/Eq6wX7rN7j1pr9ihx12Web27A4nCMGrO/RCeA/LvQVOOe13uPLam0Uux67skc5FN4369QXyqdWgLyRrsw4jQSwt/4sbaEiljhOXOoxwomq9UZs+7yPra1qSyS4sEFjFMhOriDwzzadkShGv77qs5RgTfkVniwHqIhoWv3ErrWspvLSC+KECrY2pkYzLOF8s6kldyqMP2QtTp/6hR5BVQ/Ba7j+b8AI/dQuk00kcesSRuOfhJ1Sa2VQC4tqda6wwC17WFdTVvyI9gu9zVNz1k0JypVa9JHeLdeVK0F3iVUboUg0mE1gvcf2Uwc9juSCo+nHRaFx17jtYXaVg1bENC89AIGWCtqKbLAqIBWlSlsTycqKSIZLNZDBh/Gp48MFHReus3LcQvMq9B8P7/44W0NXATz/9CHvvdyBen/FhwZVSN4sWDwGntIK2xqgsBUG8SJGd0BzDfJ5uJC0xH0GWAXcG4Bm/UppDYFxQK4YogXOJhRlBQkEZ6twzlYkS0q4w7yXWxfqLlsNg035sqo/RLhPyaYGfGtFsgBISq0hOi3xPXugacl3JJIiJztgqIwbjwfvvw7DhK5X9yAnBq+y7MHyAxbWAxpocPPfc09ht4oFI51wBHtfT5GeSGor68cWzWHdMbS8jV2O+psunlAetMkQLh3ExrdSjBWoLZFOp26jFZlWYQjXBRCnVKPdG42p1kajakbFfTBsyNAwTnKd7Sn6YMDdY+1GsLaNVZuR95M4lv1KJuF4sikwqhb7Vcdx35+1Yf8MJZT9wQvAq+y4MH2Dx4KVAcv311+L4U84WZVKy3G3dRAtepbSEdvEmkbMvxpmU/qArkZLOI5QKtdQYqJeyZzmVUaIFZHlgGg/z5M9K9LAiN6/lRpXXxfJlcm0buzIPpZ+Z7wSRFKgcphmJtWYJrnYfJayS6yVUDCNrTqlqSRfKp3DLX6/BTrvuU/YDJwSvsu/C8AEWC17injm4cOoUTLn0T8qmLwj0BfAEANorqyoYFFNzrGoDVwmFyS5Be1pC6ppZK0tWGeVYBRcRCfStW2kKcLCqkSnJlsvlxRpizE08UoIXr2CSvJVNr4RUvpLiHsIhC0SdQhRSHVZK0qpB9r5VWJGoq1YXVz1Fa4JWoOdhRH1/3H/vPRi98mplP3BC8Cr7LgwfYLHgJRaSg8MOPxi33fe46siXJDF7brwdeJVSD8R6kXQhrSYkQCWKEHQVFbT0MxPPMlQK+7nK1DDupCCigGboFhGuAJI31j4VSAFLJW4kdpVnqpGqQogFKMhLi4/6YUVrzMrekKWvQTPeud4v3dOsn5LP3UgEp5xwNC648FIlwpb50AnBq8w7MLx92wLfVjq1SXzbbL05nn75HXH1RCnC/GwteIkVJfmNBBgFJ7pbtKIU0JRKocdqnqKaPBrYt4VmBbism1nK0bJqrgJwWrtR+F+CMya92v5nPEctfqvPFJA+oRfUIm2y8mkkrllg1iXAqVXGOpOxGBO/WTVbAapv7QAkKqoQCXxcceUV2HjTrToQZ8sTxkLwCn/9Zd4CBrQ6kWlWQyWPQw86EP/v2Rdl1ZAWD0GBrhXZ6NR699wIYi4Qj0dRU+GhqiKOijjlpAO0JFNYtKgNKT+QOo3NramCdJYmYufluKintdV4XlFtNfQFuZbVfxD9L8j1XEfL63lUlCjwtlSOh6DD6kd09ci+X7BokaxkVlZUIBp1UVlVidVWHoVVVxltgMvFgAF1aGgciWjMQ0WcwpmugqrjYFBdI1h/ge8HDGpolxtpTNGyHAMheJVlt4U3XbC3WGTDVMP+VquYFJ5kqgXzvvpS1BsYAxPLysSrmIlDACOYOE6R7Kk2FsHEES4WLaRUNodkysa8AtGR91wHVZUkq5q0HBPvEgATLpdqzsuqpROR/TyPhTiUQ6a5lUqjUMvN5i4WkxczWV/cvKgw5R3UN7JWZByRCIPwPJPV92pvQVHRQtOZ7D68R6pamCRIQxeJRDR2Vm5bCF7l1mPh/XZogU7cxXZ7lKdL9MO62XDINKBXcAltyxRbwH5X3Mf4vz/sct1k7xC8uklHhLcRtkDYAj+sBULw+mHt1WP2tonEP+YD/RTX/DGfL7zWj9sC/welWnyx0zs++QAAAABJRU5ErkJggg=="/>
          <p:cNvSpPr/>
          <p:nvPr/>
        </p:nvSpPr>
        <p:spPr>
          <a:xfrm>
            <a:off x="123825" y="-1050925"/>
            <a:ext cx="2886075" cy="2667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158" name="Google Shape;158;p9"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sp>
        <p:nvSpPr>
          <p:cNvPr id="159" name="Google Shape;159;p9"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0" i="0" u="none" strike="noStrike" cap="none">
              <a:solidFill>
                <a:srgbClr val="000000"/>
              </a:solidFill>
              <a:latin typeface="Avenir"/>
              <a:ea typeface="Avenir"/>
              <a:cs typeface="Avenir"/>
              <a:sym typeface="Avenir"/>
            </a:endParaRPr>
          </a:p>
        </p:txBody>
      </p:sp>
      <p:pic>
        <p:nvPicPr>
          <p:cNvPr id="160" name="Google Shape;160;p9"/>
          <p:cNvPicPr preferRelativeResize="0"/>
          <p:nvPr/>
        </p:nvPicPr>
        <p:blipFill rotWithShape="1">
          <a:blip r:embed="rId4">
            <a:alphaModFix/>
          </a:blip>
          <a:srcRect l="-2615" t="9873"/>
          <a:stretch/>
        </p:blipFill>
        <p:spPr>
          <a:xfrm>
            <a:off x="4592846" y="1510637"/>
            <a:ext cx="6399151" cy="4267310"/>
          </a:xfrm>
          <a:prstGeom prst="rect">
            <a:avLst/>
          </a:prstGeom>
          <a:noFill/>
          <a:ln>
            <a:noFill/>
          </a:ln>
        </p:spPr>
      </p:pic>
    </p:spTree>
  </p:cSld>
  <p:clrMapOvr>
    <a:masterClrMapping/>
  </p:clrMapOvr>
</p:sld>
</file>

<file path=ppt/theme/theme1.xml><?xml version="1.0" encoding="utf-8"?>
<a:theme xmlns:a="http://schemas.openxmlformats.org/drawingml/2006/main" name="Bright Sparks">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rst Impressions 7.11">
  <a:themeElements>
    <a:clrScheme name="First Impressions 7.11">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716</Words>
  <Application>Microsoft Office PowerPoint</Application>
  <PresentationFormat>Widescreen</PresentationFormat>
  <Paragraphs>140</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Avenir</vt:lpstr>
      <vt:lpstr>Avenir Next LT Pro</vt:lpstr>
      <vt:lpstr>Calibri</vt:lpstr>
      <vt:lpstr>Bright Sparks</vt:lpstr>
      <vt:lpstr>Custom Design</vt:lpstr>
      <vt:lpstr>PowerPoint Presentation</vt:lpstr>
      <vt:lpstr>PowerPoint Presentation</vt:lpstr>
      <vt:lpstr>PowerPoint Presentation</vt:lpstr>
      <vt:lpstr>PowerPoint Presentation</vt:lpstr>
      <vt:lpstr>PowerPoint Presentation</vt:lpstr>
      <vt:lpstr>Sackville Communities</vt:lpstr>
      <vt:lpstr>PowerPoint Presentation</vt:lpstr>
      <vt:lpstr>PowerPoint Presentation</vt:lpstr>
      <vt:lpstr>Uniform</vt:lpstr>
      <vt:lpstr>How Will I Know Where Everything Is?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Atkinson</dc:creator>
  <cp:lastModifiedBy>Karen Brown</cp:lastModifiedBy>
  <cp:revision>7</cp:revision>
  <dcterms:modified xsi:type="dcterms:W3CDTF">2023-05-15T10:41:13Z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0x01010039A71A2D27C6F04AB84F70F6414596C8</vt:lpwstr>
  </property>
</Properties>
</file>