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7" roundtripDataSignature="AMtx7mg01w7n/Tongvphr31DcERkszP4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D78AE4-69B7-4162-8FBB-1B4EF5749485}">
  <a:tblStyle styleId="{12D78AE4-69B7-4162-8FBB-1B4EF5749485}"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db451fb466_0_6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2db451fb466_0_6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db451fb466_0_7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db451fb466_0_7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d51dea2a5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2dd51dea2a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4" name="Google Shape;254;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8f6c4f7cde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g28f6c4f7cd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44" name="Shape 44"/>
        <p:cNvGrpSpPr/>
        <p:nvPr/>
      </p:nvGrpSpPr>
      <p:grpSpPr>
        <a:xfrm>
          <a:off x="0" y="0"/>
          <a:ext cx="0" cy="0"/>
          <a:chOff x="0" y="0"/>
          <a:chExt cx="0" cy="0"/>
        </a:xfrm>
      </p:grpSpPr>
      <p:grpSp>
        <p:nvGrpSpPr>
          <p:cNvPr id="45" name="Google Shape;45;p26"/>
          <p:cNvGrpSpPr/>
          <p:nvPr/>
        </p:nvGrpSpPr>
        <p:grpSpPr>
          <a:xfrm>
            <a:off x="-2" y="0"/>
            <a:ext cx="12192001" cy="6858000"/>
            <a:chOff x="-1" y="0"/>
            <a:chExt cx="8128000" cy="6858000"/>
          </a:xfrm>
        </p:grpSpPr>
        <p:sp>
          <p:nvSpPr>
            <p:cNvPr id="46" name="Google Shape;46;p26"/>
            <p:cNvSpPr/>
            <p:nvPr/>
          </p:nvSpPr>
          <p:spPr>
            <a:xfrm>
              <a:off x="-1" y="0"/>
              <a:ext cx="4064000" cy="342900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sp>
          <p:nvSpPr>
            <p:cNvPr id="47" name="Google Shape;47;p26"/>
            <p:cNvSpPr/>
            <p:nvPr/>
          </p:nvSpPr>
          <p:spPr>
            <a:xfrm>
              <a:off x="4063999" y="3429000"/>
              <a:ext cx="4064000" cy="342900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grpSp>
      <p:sp>
        <p:nvSpPr>
          <p:cNvPr id="48" name="Google Shape;48;p26"/>
          <p:cNvSpPr txBox="1"/>
          <p:nvPr>
            <p:ph idx="1" type="body"/>
          </p:nvPr>
        </p:nvSpPr>
        <p:spPr>
          <a:xfrm>
            <a:off x="6751952" y="3975244"/>
            <a:ext cx="3542106" cy="187931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1pPr>
            <a:lvl2pPr indent="-228600" lvl="1" marL="9144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2pPr>
            <a:lvl3pPr indent="-228600" lvl="2" marL="13716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3pPr>
            <a:lvl4pPr indent="-228600" lvl="3" marL="18288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4pPr>
            <a:lvl5pPr indent="-228600" lvl="4" marL="22860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
        <p:nvSpPr>
          <p:cNvPr id="49" name="Google Shape;49;p26"/>
          <p:cNvSpPr/>
          <p:nvPr>
            <p:ph idx="2" type="pic"/>
          </p:nvPr>
        </p:nvSpPr>
        <p:spPr>
          <a:xfrm>
            <a:off x="6095998" y="0"/>
            <a:ext cx="6096001" cy="3429000"/>
          </a:xfrm>
          <a:prstGeom prst="rect">
            <a:avLst/>
          </a:prstGeom>
          <a:noFill/>
          <a:ln>
            <a:noFill/>
          </a:ln>
        </p:spPr>
      </p:sp>
      <p:sp>
        <p:nvSpPr>
          <p:cNvPr id="50" name="Google Shape;50;p26"/>
          <p:cNvSpPr/>
          <p:nvPr>
            <p:ph idx="3" type="pic"/>
          </p:nvPr>
        </p:nvSpPr>
        <p:spPr>
          <a:xfrm>
            <a:off x="-1" y="3413760"/>
            <a:ext cx="6095997" cy="3429000"/>
          </a:xfrm>
          <a:prstGeom prst="rect">
            <a:avLst/>
          </a:prstGeom>
          <a:noFill/>
          <a:ln>
            <a:noFill/>
          </a:ln>
        </p:spPr>
      </p:sp>
      <p:sp>
        <p:nvSpPr>
          <p:cNvPr id="51" name="Google Shape;51;p26"/>
          <p:cNvSpPr txBox="1"/>
          <p:nvPr>
            <p:ph type="title"/>
          </p:nvPr>
        </p:nvSpPr>
        <p:spPr>
          <a:xfrm>
            <a:off x="606910" y="365125"/>
            <a:ext cx="3196144" cy="228903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2pPr>
            <a:lvl3pPr lvl="2"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3pPr>
            <a:lvl4pPr lvl="3"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4pPr>
            <a:lvl5pPr lvl="4"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5pPr>
            <a:lvl6pPr lvl="5"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6pPr>
            <a:lvl7pPr lvl="6"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7pPr>
            <a:lvl8pPr lvl="7"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8pPr>
            <a:lvl9pPr lvl="8"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9pPr>
          </a:lstStyle>
          <a:p/>
        </p:txBody>
      </p:sp>
      <p:pic>
        <p:nvPicPr>
          <p:cNvPr descr="Diagram&#10;&#10;Description automatically generated" id="52" name="Google Shape;52;p26"/>
          <p:cNvPicPr preferRelativeResize="0"/>
          <p:nvPr/>
        </p:nvPicPr>
        <p:blipFill rotWithShape="1">
          <a:blip r:embed="rId2">
            <a:alphaModFix/>
          </a:blip>
          <a:srcRect b="0" l="0" r="0" t="0"/>
          <a:stretch/>
        </p:blipFill>
        <p:spPr>
          <a:xfrm>
            <a:off x="10866379" y="0"/>
            <a:ext cx="866487" cy="99697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53" name="Shape 53"/>
        <p:cNvGrpSpPr/>
        <p:nvPr/>
      </p:nvGrpSpPr>
      <p:grpSpPr>
        <a:xfrm>
          <a:off x="0" y="0"/>
          <a:ext cx="0" cy="0"/>
          <a:chOff x="0" y="0"/>
          <a:chExt cx="0" cy="0"/>
        </a:xfrm>
      </p:grpSpPr>
      <p:sp>
        <p:nvSpPr>
          <p:cNvPr id="54" name="Google Shape;54;p27"/>
          <p:cNvSpPr txBox="1"/>
          <p:nvPr>
            <p:ph type="title"/>
          </p:nvPr>
        </p:nvSpPr>
        <p:spPr>
          <a:xfrm>
            <a:off x="606909" y="365125"/>
            <a:ext cx="5114925" cy="16367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2pPr>
            <a:lvl3pPr lvl="2"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3pPr>
            <a:lvl4pPr lvl="3"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4pPr>
            <a:lvl5pPr lvl="4"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5pPr>
            <a:lvl6pPr lvl="5"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6pPr>
            <a:lvl7pPr lvl="6"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7pPr>
            <a:lvl8pPr lvl="7"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8pPr>
            <a:lvl9pPr lvl="8"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9pPr>
          </a:lstStyle>
          <a:p/>
        </p:txBody>
      </p:sp>
      <p:sp>
        <p:nvSpPr>
          <p:cNvPr id="55" name="Google Shape;55;p27"/>
          <p:cNvSpPr/>
          <p:nvPr>
            <p:ph idx="2" type="pic"/>
          </p:nvPr>
        </p:nvSpPr>
        <p:spPr>
          <a:xfrm>
            <a:off x="7077075" y="0"/>
            <a:ext cx="5114925" cy="6858000"/>
          </a:xfrm>
          <a:prstGeom prst="rect">
            <a:avLst/>
          </a:prstGeom>
          <a:noFill/>
          <a:ln>
            <a:noFill/>
          </a:ln>
        </p:spPr>
      </p:sp>
      <p:sp>
        <p:nvSpPr>
          <p:cNvPr id="56" name="Google Shape;56;p27"/>
          <p:cNvSpPr txBox="1"/>
          <p:nvPr>
            <p:ph idx="1" type="body"/>
          </p:nvPr>
        </p:nvSpPr>
        <p:spPr>
          <a:xfrm>
            <a:off x="606425" y="2649538"/>
            <a:ext cx="5114925" cy="278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66666"/>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1pPr>
            <a:lvl2pPr indent="-228600" lvl="1" marL="914400" marR="0" rtl="0" algn="l">
              <a:lnSpc>
                <a:spcPct val="90000"/>
              </a:lnSpc>
              <a:spcBef>
                <a:spcPts val="1000"/>
              </a:spcBef>
              <a:spcAft>
                <a:spcPts val="0"/>
              </a:spcAft>
              <a:buClr>
                <a:schemeClr val="accent4"/>
              </a:buClr>
              <a:buSzPts val="2000"/>
              <a:buFont typeface="Avenir"/>
              <a:buNone/>
              <a:defRPr b="0" i="0" sz="2000" u="none" cap="none" strike="noStrike">
                <a:solidFill>
                  <a:schemeClr val="accent4"/>
                </a:solidFill>
                <a:latin typeface="Avenir"/>
                <a:ea typeface="Avenir"/>
                <a:cs typeface="Avenir"/>
                <a:sym typeface="Avenir"/>
              </a:defRPr>
            </a:lvl2pPr>
            <a:lvl3pPr indent="-228600" lvl="2" marL="1371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3pPr>
            <a:lvl4pPr indent="-228600" lvl="3" marL="1828800" marR="0" rtl="0" algn="l">
              <a:lnSpc>
                <a:spcPct val="90000"/>
              </a:lnSpc>
              <a:spcBef>
                <a:spcPts val="1000"/>
              </a:spcBef>
              <a:spcAft>
                <a:spcPts val="0"/>
              </a:spcAft>
              <a:buClr>
                <a:schemeClr val="accent4"/>
              </a:buClr>
              <a:buSzPts val="1600"/>
              <a:buFont typeface="Avenir"/>
              <a:buNone/>
              <a:defRPr b="0" i="0" sz="1600" u="none" cap="none" strike="noStrike">
                <a:solidFill>
                  <a:schemeClr val="accent4"/>
                </a:solidFill>
                <a:latin typeface="Avenir"/>
                <a:ea typeface="Avenir"/>
                <a:cs typeface="Avenir"/>
                <a:sym typeface="Avenir"/>
              </a:defRPr>
            </a:lvl4pPr>
            <a:lvl5pPr indent="-228600" lvl="4" marL="2286000" marR="0" rtl="0" algn="l">
              <a:lnSpc>
                <a:spcPct val="90000"/>
              </a:lnSpc>
              <a:spcBef>
                <a:spcPts val="1000"/>
              </a:spcBef>
              <a:spcAft>
                <a:spcPts val="0"/>
              </a:spcAft>
              <a:buClr>
                <a:schemeClr val="accent4"/>
              </a:buClr>
              <a:buSzPts val="1600"/>
              <a:buFont typeface="Avenir"/>
              <a:buNone/>
              <a:defRPr b="0" i="0" sz="1600" u="none" cap="none" strike="noStrike">
                <a:solidFill>
                  <a:schemeClr val="accent4"/>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pic>
        <p:nvPicPr>
          <p:cNvPr descr="Diagram&#10;&#10;Description automatically generated" id="57" name="Google Shape;57;p27"/>
          <p:cNvPicPr preferRelativeResize="0"/>
          <p:nvPr/>
        </p:nvPicPr>
        <p:blipFill rotWithShape="1">
          <a:blip r:embed="rId2">
            <a:alphaModFix/>
          </a:blip>
          <a:srcRect b="0" l="0" r="0" t="0"/>
          <a:stretch/>
        </p:blipFill>
        <p:spPr>
          <a:xfrm>
            <a:off x="10866379" y="0"/>
            <a:ext cx="866487" cy="99697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60" name="Shape 60"/>
        <p:cNvGrpSpPr/>
        <p:nvPr/>
      </p:nvGrpSpPr>
      <p:grpSpPr>
        <a:xfrm>
          <a:off x="0" y="0"/>
          <a:ext cx="0" cy="0"/>
          <a:chOff x="0" y="0"/>
          <a:chExt cx="0" cy="0"/>
        </a:xfrm>
      </p:grpSpPr>
      <p:sp>
        <p:nvSpPr>
          <p:cNvPr id="61" name="Google Shape;61;p19"/>
          <p:cNvSpPr/>
          <p:nvPr>
            <p:ph idx="2" type="pic"/>
          </p:nvPr>
        </p:nvSpPr>
        <p:spPr>
          <a:xfrm>
            <a:off x="7077075" y="0"/>
            <a:ext cx="5114925" cy="6858000"/>
          </a:xfrm>
          <a:prstGeom prst="rect">
            <a:avLst/>
          </a:prstGeom>
          <a:noFill/>
          <a:ln>
            <a:noFill/>
          </a:ln>
        </p:spPr>
      </p:sp>
      <p:sp>
        <p:nvSpPr>
          <p:cNvPr id="62" name="Google Shape;62;p19"/>
          <p:cNvSpPr txBox="1"/>
          <p:nvPr>
            <p:ph idx="1" type="body"/>
          </p:nvPr>
        </p:nvSpPr>
        <p:spPr>
          <a:xfrm>
            <a:off x="606909" y="2637340"/>
            <a:ext cx="5114925" cy="268605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7142"/>
              </a:lnSpc>
              <a:spcBef>
                <a:spcPts val="1000"/>
              </a:spcBef>
              <a:spcAft>
                <a:spcPts val="0"/>
              </a:spcAft>
              <a:buClr>
                <a:srgbClr val="262626"/>
              </a:buClr>
              <a:buSzPts val="2800"/>
              <a:buFont typeface="Arial"/>
              <a:buChar char="•"/>
              <a:defRPr b="0" i="0" sz="2800" u="none" cap="none" strike="noStrike">
                <a:solidFill>
                  <a:srgbClr val="262626"/>
                </a:solidFill>
                <a:latin typeface="Avenir"/>
                <a:ea typeface="Avenir"/>
                <a:cs typeface="Avenir"/>
                <a:sym typeface="Avenir"/>
              </a:defRPr>
            </a:lvl1pPr>
            <a:lvl2pPr indent="-381000" lvl="1" marL="914400" marR="0" rtl="0" algn="l">
              <a:lnSpc>
                <a:spcPct val="125000"/>
              </a:lnSpc>
              <a:spcBef>
                <a:spcPts val="500"/>
              </a:spcBef>
              <a:spcAft>
                <a:spcPts val="0"/>
              </a:spcAft>
              <a:buClr>
                <a:srgbClr val="262626"/>
              </a:buClr>
              <a:buSzPts val="2400"/>
              <a:buFont typeface="Arial"/>
              <a:buChar char="•"/>
              <a:defRPr b="0" i="0" sz="2400" u="none" cap="none" strike="noStrike">
                <a:solidFill>
                  <a:srgbClr val="262626"/>
                </a:solidFill>
                <a:latin typeface="Avenir"/>
                <a:ea typeface="Avenir"/>
                <a:cs typeface="Avenir"/>
                <a:sym typeface="Avenir"/>
              </a:defRPr>
            </a:lvl2pPr>
            <a:lvl3pPr indent="-355600" lvl="2" marL="1371600" marR="0" rtl="0" algn="l">
              <a:lnSpc>
                <a:spcPct val="150000"/>
              </a:lnSpc>
              <a:spcBef>
                <a:spcPts val="500"/>
              </a:spcBef>
              <a:spcAft>
                <a:spcPts val="0"/>
              </a:spcAft>
              <a:buClr>
                <a:srgbClr val="262626"/>
              </a:buClr>
              <a:buSzPts val="2000"/>
              <a:buFont typeface="Arial"/>
              <a:buChar char="•"/>
              <a:defRPr b="0" i="0" sz="2000" u="none" cap="none" strike="noStrike">
                <a:solidFill>
                  <a:srgbClr val="262626"/>
                </a:solidFill>
                <a:latin typeface="Avenir"/>
                <a:ea typeface="Avenir"/>
                <a:cs typeface="Avenir"/>
                <a:sym typeface="Avenir"/>
              </a:defRPr>
            </a:lvl3pPr>
            <a:lvl4pPr indent="-342900" lvl="3" marL="1828800" marR="0" rtl="0" algn="l">
              <a:lnSpc>
                <a:spcPct val="166666"/>
              </a:lnSpc>
              <a:spcBef>
                <a:spcPts val="500"/>
              </a:spcBef>
              <a:spcAft>
                <a:spcPts val="0"/>
              </a:spcAft>
              <a:buClr>
                <a:srgbClr val="262626"/>
              </a:buClr>
              <a:buSzPts val="1800"/>
              <a:buFont typeface="Arial"/>
              <a:buChar char="•"/>
              <a:defRPr b="0" i="0" sz="1800" u="none" cap="none" strike="noStrike">
                <a:solidFill>
                  <a:srgbClr val="262626"/>
                </a:solidFill>
                <a:latin typeface="Avenir"/>
                <a:ea typeface="Avenir"/>
                <a:cs typeface="Avenir"/>
                <a:sym typeface="Avenir"/>
              </a:defRPr>
            </a:lvl4pPr>
            <a:lvl5pPr indent="-342900" lvl="4" marL="2286000" marR="0" rtl="0" algn="l">
              <a:lnSpc>
                <a:spcPct val="166666"/>
              </a:lnSpc>
              <a:spcBef>
                <a:spcPts val="500"/>
              </a:spcBef>
              <a:spcAft>
                <a:spcPts val="0"/>
              </a:spcAft>
              <a:buClr>
                <a:srgbClr val="262626"/>
              </a:buClr>
              <a:buSzPts val="1800"/>
              <a:buFont typeface="Arial"/>
              <a:buChar char="•"/>
              <a:defRPr b="0" i="0" sz="1800" u="none" cap="none" strike="noStrike">
                <a:solidFill>
                  <a:srgbClr val="262626"/>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19"/>
          <p:cNvSpPr txBox="1"/>
          <p:nvPr>
            <p:ph type="title"/>
          </p:nvPr>
        </p:nvSpPr>
        <p:spPr>
          <a:xfrm>
            <a:off x="606909" y="365125"/>
            <a:ext cx="5114925" cy="16367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64" name="Shape 64"/>
        <p:cNvGrpSpPr/>
        <p:nvPr/>
      </p:nvGrpSpPr>
      <p:grpSpPr>
        <a:xfrm>
          <a:off x="0" y="0"/>
          <a:ext cx="0" cy="0"/>
          <a:chOff x="0" y="0"/>
          <a:chExt cx="0" cy="0"/>
        </a:xfrm>
      </p:grpSpPr>
      <p:sp>
        <p:nvSpPr>
          <p:cNvPr id="65" name="Google Shape;65;p28"/>
          <p:cNvSpPr txBox="1"/>
          <p:nvPr>
            <p:ph type="title"/>
          </p:nvPr>
        </p:nvSpPr>
        <p:spPr>
          <a:xfrm>
            <a:off x="606909" y="365125"/>
            <a:ext cx="5114925" cy="16367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 name="Google Shape;66;p28"/>
          <p:cNvSpPr/>
          <p:nvPr>
            <p:ph idx="2" type="pic"/>
          </p:nvPr>
        </p:nvSpPr>
        <p:spPr>
          <a:xfrm>
            <a:off x="7077075" y="0"/>
            <a:ext cx="5114925" cy="6858000"/>
          </a:xfrm>
          <a:prstGeom prst="rect">
            <a:avLst/>
          </a:prstGeom>
          <a:noFill/>
          <a:ln>
            <a:noFill/>
          </a:ln>
        </p:spPr>
      </p:sp>
      <p:sp>
        <p:nvSpPr>
          <p:cNvPr id="67" name="Google Shape;67;p28"/>
          <p:cNvSpPr txBox="1"/>
          <p:nvPr>
            <p:ph idx="1" type="body"/>
          </p:nvPr>
        </p:nvSpPr>
        <p:spPr>
          <a:xfrm>
            <a:off x="606425" y="2649538"/>
            <a:ext cx="5114925" cy="278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66666"/>
              </a:lnSpc>
              <a:spcBef>
                <a:spcPts val="1000"/>
              </a:spcBef>
              <a:spcAft>
                <a:spcPts val="0"/>
              </a:spcAft>
              <a:buClr>
                <a:schemeClr val="dk1"/>
              </a:buClr>
              <a:buSzPts val="1800"/>
              <a:buFont typeface="Arial"/>
              <a:buNone/>
              <a:defRPr b="0" i="0" sz="1800" u="none" cap="none" strike="noStrike">
                <a:solidFill>
                  <a:schemeClr val="dk1"/>
                </a:solidFill>
                <a:latin typeface="Avenir"/>
                <a:ea typeface="Avenir"/>
                <a:cs typeface="Avenir"/>
                <a:sym typeface="Avenir"/>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venir"/>
                <a:ea typeface="Avenir"/>
                <a:cs typeface="Avenir"/>
                <a:sym typeface="Avenir"/>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venir"/>
                <a:ea typeface="Avenir"/>
                <a:cs typeface="Avenir"/>
                <a:sym typeface="Avenir"/>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venir"/>
                <a:ea typeface="Avenir"/>
                <a:cs typeface="Avenir"/>
                <a:sym typeface="Avenir"/>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68" name="Shape 68"/>
        <p:cNvGrpSpPr/>
        <p:nvPr/>
      </p:nvGrpSpPr>
      <p:grpSpPr>
        <a:xfrm>
          <a:off x="0" y="0"/>
          <a:ext cx="0" cy="0"/>
          <a:chOff x="0" y="0"/>
          <a:chExt cx="0" cy="0"/>
        </a:xfrm>
      </p:grpSpPr>
      <p:sp>
        <p:nvSpPr>
          <p:cNvPr id="69" name="Google Shape;69;p29"/>
          <p:cNvSpPr txBox="1"/>
          <p:nvPr>
            <p:ph type="title"/>
          </p:nvPr>
        </p:nvSpPr>
        <p:spPr>
          <a:xfrm>
            <a:off x="606909" y="365125"/>
            <a:ext cx="5114925" cy="16367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oup Title">
  <p:cSld name="1_Group Title">
    <p:spTree>
      <p:nvGrpSpPr>
        <p:cNvPr id="70" name="Shape 70"/>
        <p:cNvGrpSpPr/>
        <p:nvPr/>
      </p:nvGrpSpPr>
      <p:grpSpPr>
        <a:xfrm>
          <a:off x="0" y="0"/>
          <a:ext cx="0" cy="0"/>
          <a:chOff x="0" y="0"/>
          <a:chExt cx="0" cy="0"/>
        </a:xfrm>
      </p:grpSpPr>
      <p:sp>
        <p:nvSpPr>
          <p:cNvPr id="71" name="Google Shape;71;p30"/>
          <p:cNvSpPr txBox="1"/>
          <p:nvPr>
            <p:ph idx="1" type="body"/>
          </p:nvPr>
        </p:nvSpPr>
        <p:spPr>
          <a:xfrm>
            <a:off x="422083" y="2198873"/>
            <a:ext cx="5818884" cy="871039"/>
          </a:xfrm>
          <a:prstGeom prst="rect">
            <a:avLst/>
          </a:prstGeom>
          <a:noFill/>
          <a:ln>
            <a:noFill/>
          </a:ln>
        </p:spPr>
        <p:txBody>
          <a:bodyPr anchorCtr="0" anchor="ctr" bIns="45700" lIns="45700" spcFirstLastPara="1" rIns="45700" wrap="square" tIns="45700">
            <a:normAutofit/>
          </a:bodyPr>
          <a:lstStyle>
            <a:lvl1pPr indent="-228600" lvl="0" marL="457200" marR="0" rtl="0" algn="l">
              <a:lnSpc>
                <a:spcPct val="90000"/>
              </a:lnSpc>
              <a:spcBef>
                <a:spcPts val="0"/>
              </a:spcBef>
              <a:spcAft>
                <a:spcPts val="0"/>
              </a:spcAft>
              <a:buClr>
                <a:srgbClr val="323F4F"/>
              </a:buClr>
              <a:buSzPts val="3200"/>
              <a:buFont typeface="Arial"/>
              <a:buNone/>
              <a:defRPr b="0" i="0" sz="3200" u="none" cap="none" strike="noStrike">
                <a:solidFill>
                  <a:srgbClr val="323F4F"/>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30"/>
          <p:cNvSpPr txBox="1"/>
          <p:nvPr>
            <p:ph idx="2" type="body"/>
          </p:nvPr>
        </p:nvSpPr>
        <p:spPr>
          <a:xfrm>
            <a:off x="422082" y="1532466"/>
            <a:ext cx="7618133" cy="871039"/>
          </a:xfrm>
          <a:prstGeom prst="rect">
            <a:avLst/>
          </a:prstGeom>
          <a:noFill/>
          <a:ln>
            <a:noFill/>
          </a:ln>
        </p:spPr>
        <p:txBody>
          <a:bodyPr anchorCtr="0" anchor="ctr" bIns="45700" lIns="45700" spcFirstLastPara="1" rIns="45700" wrap="square" tIns="45700">
            <a:noAutofit/>
          </a:bodyPr>
          <a:lstStyle>
            <a:lvl1pPr indent="-228600" lvl="0" marL="457200" marR="0" rtl="0" algn="l">
              <a:lnSpc>
                <a:spcPct val="90000"/>
              </a:lnSpc>
              <a:spcBef>
                <a:spcPts val="0"/>
              </a:spcBef>
              <a:spcAft>
                <a:spcPts val="0"/>
              </a:spcAft>
              <a:buClr>
                <a:srgbClr val="323F4F"/>
              </a:buClr>
              <a:buSzPts val="7200"/>
              <a:buFont typeface="Arial"/>
              <a:buNone/>
              <a:defRPr b="1" i="0" sz="7200" u="none" cap="none" strike="noStrike">
                <a:solidFill>
                  <a:srgbClr val="323F4F"/>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3" name="Shape 73"/>
        <p:cNvGrpSpPr/>
        <p:nvPr/>
      </p:nvGrpSpPr>
      <p:grpSpPr>
        <a:xfrm>
          <a:off x="0" y="0"/>
          <a:ext cx="0" cy="0"/>
          <a:chOff x="0" y="0"/>
          <a:chExt cx="0" cy="0"/>
        </a:xfrm>
      </p:grpSpPr>
      <p:sp>
        <p:nvSpPr>
          <p:cNvPr id="74" name="Google Shape;74;g2db451fb466_0_183"/>
          <p:cNvSpPr txBox="1"/>
          <p:nvPr>
            <p:ph type="title"/>
          </p:nvPr>
        </p:nvSpPr>
        <p:spPr>
          <a:xfrm>
            <a:off x="838200" y="910086"/>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2060"/>
              </a:buClr>
              <a:buSzPts val="4400"/>
              <a:buFont typeface="Calibri"/>
              <a:buNone/>
              <a:defRPr b="0" i="0" sz="1400" u="none" cap="none" strike="noStrike">
                <a:solidFill>
                  <a:srgbClr val="00206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 name="Google Shape;75;g2db451fb466_0_183"/>
          <p:cNvSpPr txBox="1"/>
          <p:nvPr>
            <p:ph idx="1" type="body"/>
          </p:nvPr>
        </p:nvSpPr>
        <p:spPr>
          <a:xfrm>
            <a:off x="838200" y="2398143"/>
            <a:ext cx="10515600" cy="37788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002060"/>
              </a:buClr>
              <a:buSzPts val="2800"/>
              <a:buFont typeface="Arial"/>
              <a:buChar char="•"/>
              <a:defRPr b="0" i="0" sz="1400" u="none" cap="none" strike="noStrike">
                <a:solidFill>
                  <a:srgbClr val="002060"/>
                </a:solidFill>
                <a:latin typeface="Arial"/>
                <a:ea typeface="Arial"/>
                <a:cs typeface="Arial"/>
                <a:sym typeface="Arial"/>
              </a:defRPr>
            </a:lvl1pPr>
            <a:lvl2pPr indent="-381000" lvl="1" marL="914400" marR="0" rtl="0" algn="l">
              <a:lnSpc>
                <a:spcPct val="90000"/>
              </a:lnSpc>
              <a:spcBef>
                <a:spcPts val="500"/>
              </a:spcBef>
              <a:spcAft>
                <a:spcPts val="0"/>
              </a:spcAft>
              <a:buClr>
                <a:srgbClr val="002060"/>
              </a:buClr>
              <a:buSzPts val="2400"/>
              <a:buFont typeface="Arial"/>
              <a:buChar char="•"/>
              <a:defRPr b="0" i="0" sz="1400" u="none" cap="none" strike="noStrike">
                <a:solidFill>
                  <a:srgbClr val="002060"/>
                </a:solidFill>
                <a:latin typeface="Arial"/>
                <a:ea typeface="Arial"/>
                <a:cs typeface="Arial"/>
                <a:sym typeface="Arial"/>
              </a:defRPr>
            </a:lvl2pPr>
            <a:lvl3pPr indent="-355600" lvl="2" marL="1371600" marR="0" rtl="0" algn="l">
              <a:lnSpc>
                <a:spcPct val="90000"/>
              </a:lnSpc>
              <a:spcBef>
                <a:spcPts val="500"/>
              </a:spcBef>
              <a:spcAft>
                <a:spcPts val="0"/>
              </a:spcAft>
              <a:buClr>
                <a:srgbClr val="002060"/>
              </a:buClr>
              <a:buSzPts val="2000"/>
              <a:buFont typeface="Arial"/>
              <a:buChar char="•"/>
              <a:defRPr b="0" i="0" sz="1400" u="none" cap="none" strike="noStrike">
                <a:solidFill>
                  <a:srgbClr val="002060"/>
                </a:solidFill>
                <a:latin typeface="Arial"/>
                <a:ea typeface="Arial"/>
                <a:cs typeface="Arial"/>
                <a:sym typeface="Arial"/>
              </a:defRPr>
            </a:lvl3pPr>
            <a:lvl4pPr indent="-342900" lvl="3" marL="1828800" marR="0" rtl="0" algn="l">
              <a:lnSpc>
                <a:spcPct val="90000"/>
              </a:lnSpc>
              <a:spcBef>
                <a:spcPts val="500"/>
              </a:spcBef>
              <a:spcAft>
                <a:spcPts val="0"/>
              </a:spcAft>
              <a:buClr>
                <a:srgbClr val="002060"/>
              </a:buClr>
              <a:buSzPts val="1800"/>
              <a:buFont typeface="Arial"/>
              <a:buChar char="•"/>
              <a:defRPr b="0" i="0" sz="1400" u="none" cap="none" strike="noStrike">
                <a:solidFill>
                  <a:srgbClr val="002060"/>
                </a:solidFill>
                <a:latin typeface="Arial"/>
                <a:ea typeface="Arial"/>
                <a:cs typeface="Arial"/>
                <a:sym typeface="Arial"/>
              </a:defRPr>
            </a:lvl4pPr>
            <a:lvl5pPr indent="-342900" lvl="4" marL="2286000" marR="0" rtl="0" algn="l">
              <a:lnSpc>
                <a:spcPct val="90000"/>
              </a:lnSpc>
              <a:spcBef>
                <a:spcPts val="500"/>
              </a:spcBef>
              <a:spcAft>
                <a:spcPts val="0"/>
              </a:spcAft>
              <a:buClr>
                <a:srgbClr val="002060"/>
              </a:buClr>
              <a:buSzPts val="1800"/>
              <a:buFont typeface="Arial"/>
              <a:buChar char="•"/>
              <a:defRPr b="0" i="0" sz="1400" u="none" cap="none" strike="noStrike">
                <a:solidFill>
                  <a:srgbClr val="00206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76" name="Google Shape;76;g2db451fb466_0_1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g2db451fb466_0_1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Google Shape;78;g2db451fb466_0_1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aphicFrame>
        <p:nvGraphicFramePr>
          <p:cNvPr id="79" name="Google Shape;79;g2db451fb466_0_183"/>
          <p:cNvGraphicFramePr/>
          <p:nvPr/>
        </p:nvGraphicFramePr>
        <p:xfrm>
          <a:off x="0" y="6362701"/>
          <a:ext cx="3000000" cy="3000000"/>
        </p:xfrm>
        <a:graphic>
          <a:graphicData uri="http://schemas.openxmlformats.org/drawingml/2006/table">
            <a:tbl>
              <a:tblPr>
                <a:noFill/>
                <a:tableStyleId>{12D78AE4-69B7-4162-8FBB-1B4EF5749485}</a:tableStyleId>
              </a:tblPr>
              <a:tblGrid>
                <a:gridCol w="2438400"/>
                <a:gridCol w="2438400"/>
                <a:gridCol w="2438400"/>
                <a:gridCol w="2438400"/>
                <a:gridCol w="2438400"/>
              </a:tblGrid>
              <a:tr h="495300">
                <a:tc>
                  <a:txBody>
                    <a:bodyPr/>
                    <a:lstStyle/>
                    <a:p>
                      <a:pPr indent="0" lvl="0" marL="0" marR="0" rtl="0" algn="l">
                        <a:lnSpc>
                          <a:spcPct val="100000"/>
                        </a:lnSpc>
                        <a:spcBef>
                          <a:spcPts val="0"/>
                        </a:spcBef>
                        <a:spcAft>
                          <a:spcPts val="0"/>
                        </a:spcAft>
                        <a:buClr>
                          <a:schemeClr val="dk1"/>
                        </a:buClr>
                        <a:buSzPts val="2400"/>
                        <a:buFont typeface="Calibri"/>
                        <a:buNone/>
                      </a:pPr>
                      <a:r>
                        <a:t/>
                      </a:r>
                      <a:endParaRPr sz="2400" u="none" cap="none" strike="noStrike"/>
                    </a:p>
                  </a:txBody>
                  <a:tcPr marT="60975" marB="60975" marR="121925" marL="121925">
                    <a:solidFill>
                      <a:srgbClr val="FAD32C"/>
                    </a:solidFill>
                  </a:tcPr>
                </a:tc>
                <a:tc>
                  <a:txBody>
                    <a:bodyPr/>
                    <a:lstStyle/>
                    <a:p>
                      <a:pPr indent="0" lvl="0" marL="0" marR="0" rtl="0" algn="l">
                        <a:lnSpc>
                          <a:spcPct val="100000"/>
                        </a:lnSpc>
                        <a:spcBef>
                          <a:spcPts val="0"/>
                        </a:spcBef>
                        <a:spcAft>
                          <a:spcPts val="0"/>
                        </a:spcAft>
                        <a:buClr>
                          <a:schemeClr val="dk1"/>
                        </a:buClr>
                        <a:buSzPts val="2400"/>
                        <a:buFont typeface="Calibri"/>
                        <a:buNone/>
                      </a:pPr>
                      <a:r>
                        <a:t/>
                      </a:r>
                      <a:endParaRPr sz="2400" u="none" cap="none" strike="noStrike"/>
                    </a:p>
                  </a:txBody>
                  <a:tcPr marT="60975" marB="60975" marR="121925" marL="121925">
                    <a:solidFill>
                      <a:srgbClr val="DD1B12"/>
                    </a:solidFill>
                  </a:tcPr>
                </a:tc>
                <a:tc>
                  <a:txBody>
                    <a:bodyPr/>
                    <a:lstStyle/>
                    <a:p>
                      <a:pPr indent="0" lvl="0" marL="0" marR="0" rtl="0" algn="l">
                        <a:lnSpc>
                          <a:spcPct val="100000"/>
                        </a:lnSpc>
                        <a:spcBef>
                          <a:spcPts val="0"/>
                        </a:spcBef>
                        <a:spcAft>
                          <a:spcPts val="0"/>
                        </a:spcAft>
                        <a:buClr>
                          <a:schemeClr val="dk1"/>
                        </a:buClr>
                        <a:buSzPts val="2400"/>
                        <a:buFont typeface="Calibri"/>
                        <a:buNone/>
                      </a:pPr>
                      <a:r>
                        <a:t/>
                      </a:r>
                      <a:endParaRPr sz="2400" u="none" cap="none" strike="noStrike"/>
                    </a:p>
                  </a:txBody>
                  <a:tcPr marT="60975" marB="60975" marR="121925" marL="121925">
                    <a:solidFill>
                      <a:srgbClr val="AC5CB5"/>
                    </a:solidFill>
                  </a:tcPr>
                </a:tc>
                <a:tc>
                  <a:txBody>
                    <a:bodyPr/>
                    <a:lstStyle/>
                    <a:p>
                      <a:pPr indent="0" lvl="0" marL="0" marR="0" rtl="0" algn="l">
                        <a:lnSpc>
                          <a:spcPct val="100000"/>
                        </a:lnSpc>
                        <a:spcBef>
                          <a:spcPts val="0"/>
                        </a:spcBef>
                        <a:spcAft>
                          <a:spcPts val="0"/>
                        </a:spcAft>
                        <a:buClr>
                          <a:schemeClr val="dk1"/>
                        </a:buClr>
                        <a:buSzPts val="2400"/>
                        <a:buFont typeface="Calibri"/>
                        <a:buNone/>
                      </a:pPr>
                      <a:r>
                        <a:t/>
                      </a:r>
                      <a:endParaRPr sz="2400" u="none" cap="none" strike="noStrike"/>
                    </a:p>
                  </a:txBody>
                  <a:tcPr marT="60975" marB="60975" marR="121925" marL="121925">
                    <a:solidFill>
                      <a:srgbClr val="3C75C2"/>
                    </a:solidFill>
                  </a:tcPr>
                </a:tc>
                <a:tc>
                  <a:txBody>
                    <a:bodyPr/>
                    <a:lstStyle/>
                    <a:p>
                      <a:pPr indent="0" lvl="0" marL="0" marR="0" rtl="0" algn="l">
                        <a:lnSpc>
                          <a:spcPct val="100000"/>
                        </a:lnSpc>
                        <a:spcBef>
                          <a:spcPts val="0"/>
                        </a:spcBef>
                        <a:spcAft>
                          <a:spcPts val="0"/>
                        </a:spcAft>
                        <a:buClr>
                          <a:schemeClr val="dk1"/>
                        </a:buClr>
                        <a:buSzPts val="2400"/>
                        <a:buFont typeface="Calibri"/>
                        <a:buNone/>
                      </a:pPr>
                      <a:r>
                        <a:t/>
                      </a:r>
                      <a:endParaRPr sz="2400" u="none" cap="none" strike="noStrike"/>
                    </a:p>
                  </a:txBody>
                  <a:tcPr marT="60975" marB="60975" marR="121925" marL="121925">
                    <a:solidFill>
                      <a:srgbClr val="14A824"/>
                    </a:solidFill>
                  </a:tcPr>
                </a:tc>
              </a:tr>
            </a:tbl>
          </a:graphicData>
        </a:graphic>
      </p:graphicFrame>
      <p:pic>
        <p:nvPicPr>
          <p:cNvPr id="80" name="Google Shape;80;g2db451fb466_0_183"/>
          <p:cNvPicPr preferRelativeResize="0"/>
          <p:nvPr/>
        </p:nvPicPr>
        <p:blipFill rotWithShape="1">
          <a:blip r:embed="rId2">
            <a:alphaModFix/>
          </a:blip>
          <a:srcRect b="0" l="0" r="0" t="0"/>
          <a:stretch/>
        </p:blipFill>
        <p:spPr>
          <a:xfrm>
            <a:off x="8930642" y="186734"/>
            <a:ext cx="2943225" cy="647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 name="Shape 7"/>
        <p:cNvGrpSpPr/>
        <p:nvPr/>
      </p:nvGrpSpPr>
      <p:grpSpPr>
        <a:xfrm>
          <a:off x="0" y="0"/>
          <a:ext cx="0" cy="0"/>
          <a:chOff x="0" y="0"/>
          <a:chExt cx="0" cy="0"/>
        </a:xfrm>
      </p:grpSpPr>
      <p:sp>
        <p:nvSpPr>
          <p:cNvPr id="8" name="Google Shape;8;p20"/>
          <p:cNvSpPr txBox="1"/>
          <p:nvPr>
            <p:ph idx="1" type="body"/>
          </p:nvPr>
        </p:nvSpPr>
        <p:spPr>
          <a:xfrm>
            <a:off x="606909" y="2637340"/>
            <a:ext cx="10985016" cy="26860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1pPr>
            <a:lvl2pPr indent="-228600" lvl="1" marL="9144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2pPr>
            <a:lvl3pPr indent="-228600" lvl="2" marL="13716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3pPr>
            <a:lvl4pPr indent="-228600" lvl="3" marL="18288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4pPr>
            <a:lvl5pPr indent="-228600" lvl="4" marL="22860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
        <p:nvSpPr>
          <p:cNvPr id="9" name="Google Shape;9;p20"/>
          <p:cNvSpPr txBox="1"/>
          <p:nvPr>
            <p:ph type="title"/>
          </p:nvPr>
        </p:nvSpPr>
        <p:spPr>
          <a:xfrm>
            <a:off x="606909" y="365125"/>
            <a:ext cx="5114925" cy="16367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2pPr>
            <a:lvl3pPr lvl="2"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3pPr>
            <a:lvl4pPr lvl="3"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4pPr>
            <a:lvl5pPr lvl="4"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5pPr>
            <a:lvl6pPr lvl="5"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6pPr>
            <a:lvl7pPr lvl="6"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7pPr>
            <a:lvl8pPr lvl="7"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8pPr>
            <a:lvl9pPr lvl="8"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9pPr>
          </a:lstStyle>
          <a:p/>
        </p:txBody>
      </p:sp>
      <p:pic>
        <p:nvPicPr>
          <p:cNvPr descr="Diagram&#10;&#10;Description automatically generated" id="10" name="Google Shape;10;p20"/>
          <p:cNvPicPr preferRelativeResize="0"/>
          <p:nvPr/>
        </p:nvPicPr>
        <p:blipFill rotWithShape="1">
          <a:blip r:embed="rId2">
            <a:alphaModFix/>
          </a:blip>
          <a:srcRect b="0" l="0" r="0" t="0"/>
          <a:stretch/>
        </p:blipFill>
        <p:spPr>
          <a:xfrm>
            <a:off x="10866379" y="0"/>
            <a:ext cx="866487" cy="9969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g2db451fb466_0_72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700"/>
              <a:buFont typeface="Arial"/>
              <a:buNone/>
              <a:defRPr b="0" i="0" sz="1900" u="none" cap="none" strike="noStrike">
                <a:solidFill>
                  <a:srgbClr val="000000"/>
                </a:solidFill>
                <a:latin typeface="Arial"/>
                <a:ea typeface="Arial"/>
                <a:cs typeface="Arial"/>
                <a:sym typeface="Arial"/>
              </a:defRPr>
            </a:lvl9pPr>
          </a:lstStyle>
          <a:p/>
        </p:txBody>
      </p:sp>
      <p:sp>
        <p:nvSpPr>
          <p:cNvPr id="13" name="Google Shape;13;g2db451fb466_0_72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rgbClr val="000000"/>
              </a:buClr>
              <a:buSzPts val="24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15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 name="Google Shape;14;g2db451fb466_0_72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g2db451fb466_0_775"/>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 name="Shape 17"/>
        <p:cNvGrpSpPr/>
        <p:nvPr/>
      </p:nvGrpSpPr>
      <p:grpSpPr>
        <a:xfrm>
          <a:off x="0" y="0"/>
          <a:ext cx="0" cy="0"/>
          <a:chOff x="0" y="0"/>
          <a:chExt cx="0" cy="0"/>
        </a:xfrm>
      </p:grpSpPr>
      <p:sp>
        <p:nvSpPr>
          <p:cNvPr id="18" name="Google Shape;18;p22"/>
          <p:cNvSpPr/>
          <p:nvPr>
            <p:ph idx="2" type="pic"/>
          </p:nvPr>
        </p:nvSpPr>
        <p:spPr>
          <a:xfrm>
            <a:off x="7077075" y="0"/>
            <a:ext cx="5114925" cy="6858000"/>
          </a:xfrm>
          <a:prstGeom prst="rect">
            <a:avLst/>
          </a:prstGeom>
          <a:noFill/>
          <a:ln>
            <a:noFill/>
          </a:ln>
        </p:spPr>
      </p:sp>
      <p:sp>
        <p:nvSpPr>
          <p:cNvPr id="19" name="Google Shape;19;p22"/>
          <p:cNvSpPr txBox="1"/>
          <p:nvPr>
            <p:ph idx="1" type="body"/>
          </p:nvPr>
        </p:nvSpPr>
        <p:spPr>
          <a:xfrm>
            <a:off x="606909" y="3513085"/>
            <a:ext cx="5114925" cy="26860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1pPr>
            <a:lvl2pPr indent="-228600" lvl="1" marL="9144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2pPr>
            <a:lvl3pPr indent="-228600" lvl="2" marL="13716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3pPr>
            <a:lvl4pPr indent="-228600" lvl="3" marL="18288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4pPr>
            <a:lvl5pPr indent="-228600" lvl="4" marL="2286000" marR="0" rtl="0" algn="l">
              <a:lnSpc>
                <a:spcPct val="166666"/>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
        <p:nvSpPr>
          <p:cNvPr id="20" name="Google Shape;20;p22"/>
          <p:cNvSpPr txBox="1"/>
          <p:nvPr>
            <p:ph type="title"/>
          </p:nvPr>
        </p:nvSpPr>
        <p:spPr>
          <a:xfrm>
            <a:off x="606909" y="1678040"/>
            <a:ext cx="5114925" cy="16367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2pPr>
            <a:lvl3pPr lvl="2"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3pPr>
            <a:lvl4pPr lvl="3"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4pPr>
            <a:lvl5pPr lvl="4"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5pPr>
            <a:lvl6pPr lvl="5"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6pPr>
            <a:lvl7pPr lvl="6"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7pPr>
            <a:lvl8pPr lvl="7"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8pPr>
            <a:lvl9pPr lvl="8"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9pPr>
          </a:lstStyle>
          <a:p/>
        </p:txBody>
      </p:sp>
      <p:pic>
        <p:nvPicPr>
          <p:cNvPr descr="Diagram&#10;&#10;Description automatically generated" id="21" name="Google Shape;21;p22"/>
          <p:cNvPicPr preferRelativeResize="0"/>
          <p:nvPr/>
        </p:nvPicPr>
        <p:blipFill rotWithShape="1">
          <a:blip r:embed="rId2">
            <a:alphaModFix/>
          </a:blip>
          <a:srcRect b="0" l="0" r="0" t="0"/>
          <a:stretch/>
        </p:blipFill>
        <p:spPr>
          <a:xfrm>
            <a:off x="10866379" y="0"/>
            <a:ext cx="866487" cy="99697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2" name="Shape 22"/>
        <p:cNvGrpSpPr/>
        <p:nvPr/>
      </p:nvGrpSpPr>
      <p:grpSpPr>
        <a:xfrm>
          <a:off x="0" y="0"/>
          <a:ext cx="0" cy="0"/>
          <a:chOff x="0" y="0"/>
          <a:chExt cx="0" cy="0"/>
        </a:xfrm>
      </p:grpSpPr>
      <p:sp>
        <p:nvSpPr>
          <p:cNvPr id="23" name="Google Shape;23;p21"/>
          <p:cNvSpPr txBox="1"/>
          <p:nvPr>
            <p:ph idx="1" type="body"/>
          </p:nvPr>
        </p:nvSpPr>
        <p:spPr>
          <a:xfrm>
            <a:off x="838200" y="1825625"/>
            <a:ext cx="5181600" cy="37522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1pPr>
            <a:lvl2pPr indent="-228600" lvl="1" marL="9144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2pPr>
            <a:lvl3pPr indent="-228600" lvl="2" marL="13716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3pPr>
            <a:lvl4pPr indent="-228600" lvl="3" marL="18288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4pPr>
            <a:lvl5pPr indent="-228600" lvl="4" marL="22860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
        <p:nvSpPr>
          <p:cNvPr id="24" name="Google Shape;24;p21"/>
          <p:cNvSpPr txBox="1"/>
          <p:nvPr>
            <p:ph idx="2" type="body"/>
          </p:nvPr>
        </p:nvSpPr>
        <p:spPr>
          <a:xfrm>
            <a:off x="6172200" y="1825625"/>
            <a:ext cx="5181600" cy="37522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1pPr>
            <a:lvl2pPr indent="-228600" lvl="1" marL="9144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2pPr>
            <a:lvl3pPr indent="-228600" lvl="2" marL="13716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3pPr>
            <a:lvl4pPr indent="-228600" lvl="3" marL="18288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4pPr>
            <a:lvl5pPr indent="-228600" lvl="4" marL="2286000" marR="0" rtl="0" algn="l">
              <a:lnSpc>
                <a:spcPct val="90000"/>
              </a:lnSpc>
              <a:spcBef>
                <a:spcPts val="1000"/>
              </a:spcBef>
              <a:spcAft>
                <a:spcPts val="0"/>
              </a:spcAft>
              <a:buClr>
                <a:schemeClr val="lt1"/>
              </a:buClr>
              <a:buSzPts val="1800"/>
              <a:buFont typeface="Avenir"/>
              <a:buNone/>
              <a:defRPr b="0" i="0" sz="1800" u="none" cap="none" strike="noStrike">
                <a:solidFill>
                  <a:schemeClr val="lt1"/>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
        <p:nvSpPr>
          <p:cNvPr id="25" name="Google Shape;25;p21"/>
          <p:cNvSpPr txBox="1"/>
          <p:nvPr>
            <p:ph type="ctr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2pPr>
            <a:lvl3pPr lvl="2"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3pPr>
            <a:lvl4pPr lvl="3"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4pPr>
            <a:lvl5pPr lvl="4"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5pPr>
            <a:lvl6pPr lvl="5"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6pPr>
            <a:lvl7pPr lvl="6"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7pPr>
            <a:lvl8pPr lvl="7"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8pPr>
            <a:lvl9pPr lvl="8"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9pPr>
          </a:lstStyle>
          <a:p/>
        </p:txBody>
      </p:sp>
      <p:pic>
        <p:nvPicPr>
          <p:cNvPr descr="Diagram&#10;&#10;Description automatically generated" id="26" name="Google Shape;26;p21"/>
          <p:cNvPicPr preferRelativeResize="0"/>
          <p:nvPr/>
        </p:nvPicPr>
        <p:blipFill rotWithShape="1">
          <a:blip r:embed="rId2">
            <a:alphaModFix/>
          </a:blip>
          <a:srcRect b="0" l="0" r="0" t="0"/>
          <a:stretch/>
        </p:blipFill>
        <p:spPr>
          <a:xfrm>
            <a:off x="10866379" y="0"/>
            <a:ext cx="866487" cy="99697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oup Title">
  <p:cSld name="1_Group Title">
    <p:bg>
      <p:bgPr>
        <a:gradFill>
          <a:gsLst>
            <a:gs pos="0">
              <a:srgbClr val="002060"/>
            </a:gs>
            <a:gs pos="100000">
              <a:srgbClr val="1C6294"/>
            </a:gs>
          </a:gsLst>
          <a:lin ang="3000000" scaled="0"/>
        </a:gradFill>
      </p:bgPr>
    </p:bg>
    <p:spTree>
      <p:nvGrpSpPr>
        <p:cNvPr id="27" name="Shape 27"/>
        <p:cNvGrpSpPr/>
        <p:nvPr/>
      </p:nvGrpSpPr>
      <p:grpSpPr>
        <a:xfrm>
          <a:off x="0" y="0"/>
          <a:ext cx="0" cy="0"/>
          <a:chOff x="0" y="0"/>
          <a:chExt cx="0" cy="0"/>
        </a:xfrm>
      </p:grpSpPr>
      <p:pic>
        <p:nvPicPr>
          <p:cNvPr descr="Diagram&#10;&#10;Description automatically generated" id="28" name="Google Shape;28;p23"/>
          <p:cNvPicPr preferRelativeResize="0"/>
          <p:nvPr/>
        </p:nvPicPr>
        <p:blipFill rotWithShape="1">
          <a:blip r:embed="rId2">
            <a:alphaModFix/>
          </a:blip>
          <a:srcRect b="0" l="0" r="0" t="0"/>
          <a:stretch/>
        </p:blipFill>
        <p:spPr>
          <a:xfrm>
            <a:off x="620761" y="0"/>
            <a:ext cx="1688541" cy="1942816"/>
          </a:xfrm>
          <a:prstGeom prst="rect">
            <a:avLst/>
          </a:prstGeom>
          <a:noFill/>
          <a:ln>
            <a:noFill/>
          </a:ln>
        </p:spPr>
      </p:pic>
      <p:sp>
        <p:nvSpPr>
          <p:cNvPr id="29" name="Google Shape;29;p23"/>
          <p:cNvSpPr txBox="1"/>
          <p:nvPr>
            <p:ph idx="1" type="body"/>
          </p:nvPr>
        </p:nvSpPr>
        <p:spPr>
          <a:xfrm>
            <a:off x="620761" y="2557961"/>
            <a:ext cx="7618133" cy="871039"/>
          </a:xfrm>
          <a:prstGeom prst="rect">
            <a:avLst/>
          </a:prstGeom>
          <a:noFill/>
          <a:ln>
            <a:noFill/>
          </a:ln>
        </p:spPr>
        <p:txBody>
          <a:bodyPr anchorCtr="0" anchor="ctr" bIns="45700" lIns="45700" spcFirstLastPara="1" rIns="45700" wrap="square" tIns="45700">
            <a:noAutofit/>
          </a:bodyPr>
          <a:lstStyle>
            <a:lvl1pPr indent="-228600" lvl="0" marL="457200" marR="0" rtl="0" algn="l">
              <a:lnSpc>
                <a:spcPct val="90000"/>
              </a:lnSpc>
              <a:spcBef>
                <a:spcPts val="0"/>
              </a:spcBef>
              <a:spcAft>
                <a:spcPts val="0"/>
              </a:spcAft>
              <a:buClr>
                <a:srgbClr val="FFFFFF"/>
              </a:buClr>
              <a:buSzPts val="3200"/>
              <a:buFont typeface="Avenir"/>
              <a:buNone/>
              <a:defRPr b="1" i="0" sz="3200" u="none" cap="none" strike="noStrike">
                <a:solidFill>
                  <a:srgbClr val="FFFFFF"/>
                </a:solidFill>
                <a:latin typeface="Avenir"/>
                <a:ea typeface="Avenir"/>
                <a:cs typeface="Avenir"/>
                <a:sym typeface="Avenir"/>
              </a:defRPr>
            </a:lvl1pPr>
            <a:lvl2pPr indent="-228600" lvl="1" marL="914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2pPr>
            <a:lvl3pPr indent="-228600" lvl="2" marL="1371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3pPr>
            <a:lvl4pPr indent="-228600" lvl="3" marL="1828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4pPr>
            <a:lvl5pPr indent="-228600" lvl="4" marL="22860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0" name="Shape 30"/>
        <p:cNvGrpSpPr/>
        <p:nvPr/>
      </p:nvGrpSpPr>
      <p:grpSpPr>
        <a:xfrm>
          <a:off x="0" y="0"/>
          <a:ext cx="0" cy="0"/>
          <a:chOff x="0" y="0"/>
          <a:chExt cx="0" cy="0"/>
        </a:xfrm>
      </p:grpSpPr>
      <p:sp>
        <p:nvSpPr>
          <p:cNvPr id="31" name="Google Shape;31;p24"/>
          <p:cNvSpPr txBox="1"/>
          <p:nvPr>
            <p:ph type="title"/>
          </p:nvPr>
        </p:nvSpPr>
        <p:spPr>
          <a:xfrm>
            <a:off x="606909" y="365125"/>
            <a:ext cx="5114925" cy="16367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2pPr>
            <a:lvl3pPr lvl="2"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3pPr>
            <a:lvl4pPr lvl="3"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4pPr>
            <a:lvl5pPr lvl="4"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5pPr>
            <a:lvl6pPr lvl="5"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6pPr>
            <a:lvl7pPr lvl="6"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7pPr>
            <a:lvl8pPr lvl="7"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8pPr>
            <a:lvl9pPr lvl="8"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9pPr>
          </a:lstStyle>
          <a:p/>
        </p:txBody>
      </p:sp>
      <p:pic>
        <p:nvPicPr>
          <p:cNvPr descr="Diagram&#10;&#10;Description automatically generated" id="32" name="Google Shape;32;p24"/>
          <p:cNvPicPr preferRelativeResize="0"/>
          <p:nvPr/>
        </p:nvPicPr>
        <p:blipFill rotWithShape="1">
          <a:blip r:embed="rId2">
            <a:alphaModFix/>
          </a:blip>
          <a:srcRect b="0" l="0" r="0" t="0"/>
          <a:stretch/>
        </p:blipFill>
        <p:spPr>
          <a:xfrm>
            <a:off x="10866379" y="0"/>
            <a:ext cx="866487" cy="99697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3" name="Shape 33"/>
        <p:cNvGrpSpPr/>
        <p:nvPr/>
      </p:nvGrpSpPr>
      <p:grpSpPr>
        <a:xfrm>
          <a:off x="0" y="0"/>
          <a:ext cx="0" cy="0"/>
          <a:chOff x="0" y="0"/>
          <a:chExt cx="0" cy="0"/>
        </a:xfrm>
      </p:grpSpPr>
      <p:sp>
        <p:nvSpPr>
          <p:cNvPr id="34" name="Google Shape;34;p25"/>
          <p:cNvSpPr/>
          <p:nvPr/>
        </p:nvSpPr>
        <p:spPr>
          <a:xfrm>
            <a:off x="-1" y="0"/>
            <a:ext cx="4064000" cy="342900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sp>
        <p:nvSpPr>
          <p:cNvPr id="35" name="Google Shape;35;p25"/>
          <p:cNvSpPr/>
          <p:nvPr/>
        </p:nvSpPr>
        <p:spPr>
          <a:xfrm>
            <a:off x="4063999" y="3429000"/>
            <a:ext cx="4064000" cy="342900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sp>
        <p:nvSpPr>
          <p:cNvPr id="36" name="Google Shape;36;p25"/>
          <p:cNvSpPr/>
          <p:nvPr/>
        </p:nvSpPr>
        <p:spPr>
          <a:xfrm>
            <a:off x="8128000" y="0"/>
            <a:ext cx="4064000" cy="342900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sp>
        <p:nvSpPr>
          <p:cNvPr id="37" name="Google Shape;37;p25"/>
          <p:cNvSpPr txBox="1"/>
          <p:nvPr>
            <p:ph idx="1" type="body"/>
          </p:nvPr>
        </p:nvSpPr>
        <p:spPr>
          <a:xfrm>
            <a:off x="8388947" y="1070408"/>
            <a:ext cx="3542106" cy="187931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1pPr>
            <a:lvl2pPr indent="-228600" lvl="1" marL="9144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2pPr>
            <a:lvl3pPr indent="-228600" lvl="2" marL="13716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3pPr>
            <a:lvl4pPr indent="-228600" lvl="3" marL="18288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4pPr>
            <a:lvl5pPr indent="-228600" lvl="4" marL="22860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
        <p:nvSpPr>
          <p:cNvPr id="38" name="Google Shape;38;p25"/>
          <p:cNvSpPr txBox="1"/>
          <p:nvPr>
            <p:ph idx="2" type="body"/>
          </p:nvPr>
        </p:nvSpPr>
        <p:spPr>
          <a:xfrm>
            <a:off x="4324946" y="3975244"/>
            <a:ext cx="3542106" cy="187931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1pPr>
            <a:lvl2pPr indent="-228600" lvl="1" marL="9144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2pPr>
            <a:lvl3pPr indent="-228600" lvl="2" marL="13716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3pPr>
            <a:lvl4pPr indent="-228600" lvl="3" marL="18288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4pPr>
            <a:lvl5pPr indent="-228600" lvl="4" marL="2286000" marR="0" rtl="0" algn="l">
              <a:lnSpc>
                <a:spcPct val="90000"/>
              </a:lnSpc>
              <a:spcBef>
                <a:spcPts val="1000"/>
              </a:spcBef>
              <a:spcAft>
                <a:spcPts val="0"/>
              </a:spcAft>
              <a:buClr>
                <a:srgbClr val="262626"/>
              </a:buClr>
              <a:buSzPts val="1800"/>
              <a:buFont typeface="Avenir"/>
              <a:buNone/>
              <a:defRPr b="0" i="0" sz="1800" u="none" cap="none" strike="noStrike">
                <a:solidFill>
                  <a:srgbClr val="262626"/>
                </a:solidFill>
                <a:latin typeface="Avenir"/>
                <a:ea typeface="Avenir"/>
                <a:cs typeface="Avenir"/>
                <a:sym typeface="Avenir"/>
              </a:defRPr>
            </a:lvl5pPr>
            <a:lvl6pPr indent="-228600" lvl="5" marL="27432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6pPr>
            <a:lvl7pPr indent="-228600" lvl="6" marL="32004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7pPr>
            <a:lvl8pPr indent="-228600" lvl="7" marL="36576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8pPr>
            <a:lvl9pPr indent="-228600" lvl="8" marL="4114800" marR="0" rtl="0" algn="l">
              <a:lnSpc>
                <a:spcPct val="90000"/>
              </a:lnSpc>
              <a:spcBef>
                <a:spcPts val="1000"/>
              </a:spcBef>
              <a:spcAft>
                <a:spcPts val="0"/>
              </a:spcAft>
              <a:buClr>
                <a:schemeClr val="accent4"/>
              </a:buClr>
              <a:buSzPts val="1800"/>
              <a:buFont typeface="Avenir"/>
              <a:buNone/>
              <a:defRPr b="0" i="0" sz="1800" u="none" cap="none" strike="noStrike">
                <a:solidFill>
                  <a:schemeClr val="accent4"/>
                </a:solidFill>
                <a:latin typeface="Avenir"/>
                <a:ea typeface="Avenir"/>
                <a:cs typeface="Avenir"/>
                <a:sym typeface="Avenir"/>
              </a:defRPr>
            </a:lvl9pPr>
          </a:lstStyle>
          <a:p/>
        </p:txBody>
      </p:sp>
      <p:sp>
        <p:nvSpPr>
          <p:cNvPr id="39" name="Google Shape;39;p25"/>
          <p:cNvSpPr/>
          <p:nvPr>
            <p:ph idx="3" type="pic"/>
          </p:nvPr>
        </p:nvSpPr>
        <p:spPr>
          <a:xfrm>
            <a:off x="4064000" y="0"/>
            <a:ext cx="4064000" cy="3429000"/>
          </a:xfrm>
          <a:prstGeom prst="rect">
            <a:avLst/>
          </a:prstGeom>
          <a:noFill/>
          <a:ln>
            <a:noFill/>
          </a:ln>
        </p:spPr>
      </p:sp>
      <p:sp>
        <p:nvSpPr>
          <p:cNvPr id="40" name="Google Shape;40;p25"/>
          <p:cNvSpPr/>
          <p:nvPr>
            <p:ph idx="4" type="pic"/>
          </p:nvPr>
        </p:nvSpPr>
        <p:spPr>
          <a:xfrm>
            <a:off x="0" y="3413760"/>
            <a:ext cx="4064000" cy="3429000"/>
          </a:xfrm>
          <a:prstGeom prst="rect">
            <a:avLst/>
          </a:prstGeom>
          <a:noFill/>
          <a:ln>
            <a:noFill/>
          </a:ln>
        </p:spPr>
      </p:sp>
      <p:sp>
        <p:nvSpPr>
          <p:cNvPr id="41" name="Google Shape;41;p25"/>
          <p:cNvSpPr/>
          <p:nvPr>
            <p:ph idx="5" type="pic"/>
          </p:nvPr>
        </p:nvSpPr>
        <p:spPr>
          <a:xfrm>
            <a:off x="8127998" y="3413760"/>
            <a:ext cx="4064000" cy="3429000"/>
          </a:xfrm>
          <a:prstGeom prst="rect">
            <a:avLst/>
          </a:prstGeom>
          <a:noFill/>
          <a:ln>
            <a:noFill/>
          </a:ln>
        </p:spPr>
      </p:sp>
      <p:sp>
        <p:nvSpPr>
          <p:cNvPr id="42" name="Google Shape;42;p25"/>
          <p:cNvSpPr txBox="1"/>
          <p:nvPr>
            <p:ph type="title"/>
          </p:nvPr>
        </p:nvSpPr>
        <p:spPr>
          <a:xfrm>
            <a:off x="606910" y="365125"/>
            <a:ext cx="3196144" cy="228903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4800"/>
              <a:buFont typeface="Avenir"/>
              <a:buNone/>
              <a:defRPr b="0" i="0" sz="4800" u="none" cap="none" strike="noStrike">
                <a:solidFill>
                  <a:srgbClr val="262626"/>
                </a:solidFill>
                <a:latin typeface="Avenir"/>
                <a:ea typeface="Avenir"/>
                <a:cs typeface="Avenir"/>
                <a:sym typeface="Avenir"/>
              </a:defRPr>
            </a:lvl1pPr>
            <a:lvl2pPr lvl="1"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2pPr>
            <a:lvl3pPr lvl="2"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3pPr>
            <a:lvl4pPr lvl="3"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4pPr>
            <a:lvl5pPr lvl="4"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5pPr>
            <a:lvl6pPr lvl="5"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6pPr>
            <a:lvl7pPr lvl="6"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7pPr>
            <a:lvl8pPr lvl="7"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8pPr>
            <a:lvl9pPr lvl="8" marR="0" rtl="0" algn="ctr">
              <a:lnSpc>
                <a:spcPct val="90000"/>
              </a:lnSpc>
              <a:spcBef>
                <a:spcPts val="0"/>
              </a:spcBef>
              <a:spcAft>
                <a:spcPts val="0"/>
              </a:spcAft>
              <a:buClr>
                <a:srgbClr val="FFFFFF"/>
              </a:buClr>
              <a:buSzPts val="3700"/>
              <a:buFont typeface="Avenir"/>
              <a:buNone/>
              <a:defRPr b="0" i="0" sz="3700" u="none" cap="none" strike="noStrike">
                <a:solidFill>
                  <a:srgbClr val="FFFFFF"/>
                </a:solidFill>
                <a:latin typeface="Avenir"/>
                <a:ea typeface="Avenir"/>
                <a:cs typeface="Avenir"/>
                <a:sym typeface="Avenir"/>
              </a:defRPr>
            </a:lvl9pPr>
          </a:lstStyle>
          <a:p/>
        </p:txBody>
      </p:sp>
      <p:pic>
        <p:nvPicPr>
          <p:cNvPr descr="Diagram&#10;&#10;Description automatically generated" id="43" name="Google Shape;43;p25"/>
          <p:cNvPicPr preferRelativeResize="0"/>
          <p:nvPr/>
        </p:nvPicPr>
        <p:blipFill rotWithShape="1">
          <a:blip r:embed="rId2">
            <a:alphaModFix/>
          </a:blip>
          <a:srcRect b="0" l="0" r="0" t="0"/>
          <a:stretch/>
        </p:blipFill>
        <p:spPr>
          <a:xfrm>
            <a:off x="10866379" y="0"/>
            <a:ext cx="866487" cy="9969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060"/>
            </a:gs>
            <a:gs pos="100000">
              <a:srgbClr val="1C6294"/>
            </a:gs>
          </a:gsLst>
          <a:lin ang="3000000" scaled="0"/>
        </a:gra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pic>
        <p:nvPicPr>
          <p:cNvPr id="59" name="Google Shape;59;p18"/>
          <p:cNvPicPr preferRelativeResize="0"/>
          <p:nvPr/>
        </p:nvPicPr>
        <p:blipFill rotWithShape="1">
          <a:blip r:embed="rId1">
            <a:alphaModFix/>
          </a:blip>
          <a:srcRect b="0" l="0" r="0" t="0"/>
          <a:stretch/>
        </p:blipFill>
        <p:spPr>
          <a:xfrm>
            <a:off x="587010" y="6118789"/>
            <a:ext cx="2588603" cy="25960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3.jp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5.jp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5.jpg"/><Relationship Id="rId5" Type="http://schemas.openxmlformats.org/officeDocument/2006/relationships/image" Target="../media/image4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jpg"/><Relationship Id="rId5" Type="http://schemas.openxmlformats.org/officeDocument/2006/relationships/image" Target="../media/image1.png"/><Relationship Id="rId6"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3.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1.jp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png"/><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png"/><Relationship Id="rId9" Type="http://schemas.openxmlformats.org/officeDocument/2006/relationships/image" Target="../media/image43.jp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38.jpg"/><Relationship Id="rId8" Type="http://schemas.openxmlformats.org/officeDocument/2006/relationships/image" Target="../media/image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5.png"/><Relationship Id="rId10" Type="http://schemas.openxmlformats.org/officeDocument/2006/relationships/image" Target="../media/image42.jpg"/><Relationship Id="rId9" Type="http://schemas.openxmlformats.org/officeDocument/2006/relationships/image" Target="../media/image41.jpg"/><Relationship Id="rId5" Type="http://schemas.openxmlformats.org/officeDocument/2006/relationships/image" Target="../media/image1.png"/><Relationship Id="rId6" Type="http://schemas.openxmlformats.org/officeDocument/2006/relationships/image" Target="../media/image32.jpg"/><Relationship Id="rId7" Type="http://schemas.openxmlformats.org/officeDocument/2006/relationships/image" Target="../media/image39.jpg"/><Relationship Id="rId8"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30.png"/><Relationship Id="rId9" Type="http://schemas.openxmlformats.org/officeDocument/2006/relationships/image" Target="../media/image16.jpg"/><Relationship Id="rId5" Type="http://schemas.openxmlformats.org/officeDocument/2006/relationships/image" Target="../media/image21.png"/><Relationship Id="rId6" Type="http://schemas.openxmlformats.org/officeDocument/2006/relationships/image" Target="../media/image19.jpg"/><Relationship Id="rId7" Type="http://schemas.openxmlformats.org/officeDocument/2006/relationships/image" Target="../media/image27.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2060"/>
            </a:gs>
            <a:gs pos="100000">
              <a:srgbClr val="1C6294"/>
            </a:gs>
          </a:gsLst>
          <a:lin ang="3000000" scaled="0"/>
        </a:gradFill>
      </p:bgPr>
    </p:bg>
    <p:spTree>
      <p:nvGrpSpPr>
        <p:cNvPr id="84" name="Shape 84"/>
        <p:cNvGrpSpPr/>
        <p:nvPr/>
      </p:nvGrpSpPr>
      <p:grpSpPr>
        <a:xfrm>
          <a:off x="0" y="0"/>
          <a:ext cx="0" cy="0"/>
          <a:chOff x="0" y="0"/>
          <a:chExt cx="0" cy="0"/>
        </a:xfrm>
      </p:grpSpPr>
      <p:pic>
        <p:nvPicPr>
          <p:cNvPr descr="A picture containing text, sign&#10;&#10;Description automatically generated" id="85" name="Google Shape;85;p1"/>
          <p:cNvPicPr preferRelativeResize="0"/>
          <p:nvPr/>
        </p:nvPicPr>
        <p:blipFill rotWithShape="1">
          <a:blip r:embed="rId3">
            <a:alphaModFix/>
          </a:blip>
          <a:srcRect b="0" l="0" r="0" t="0"/>
          <a:stretch/>
        </p:blipFill>
        <p:spPr>
          <a:xfrm>
            <a:off x="0" y="1568419"/>
            <a:ext cx="12192000" cy="2668555"/>
          </a:xfrm>
          <a:prstGeom prst="rect">
            <a:avLst/>
          </a:prstGeom>
          <a:noFill/>
          <a:ln>
            <a:noFill/>
          </a:ln>
        </p:spPr>
      </p:pic>
      <p:sp>
        <p:nvSpPr>
          <p:cNvPr id="86" name="Google Shape;86;p1"/>
          <p:cNvSpPr txBox="1"/>
          <p:nvPr>
            <p:ph idx="1" type="body"/>
          </p:nvPr>
        </p:nvSpPr>
        <p:spPr>
          <a:xfrm>
            <a:off x="387543" y="485221"/>
            <a:ext cx="5318990" cy="8715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New Beginnings </a:t>
            </a:r>
            <a:endParaRPr b="0" i="0" sz="5400" u="none" cap="none" strike="noStrike">
              <a:solidFill>
                <a:srgbClr val="FFFFFF"/>
              </a:solidFill>
              <a:latin typeface="Calibri"/>
              <a:ea typeface="Calibri"/>
              <a:cs typeface="Calibri"/>
              <a:sym typeface="Calibri"/>
            </a:endParaRPr>
          </a:p>
        </p:txBody>
      </p:sp>
      <p:sp>
        <p:nvSpPr>
          <p:cNvPr id="87" name="Google Shape;87;p1"/>
          <p:cNvSpPr txBox="1"/>
          <p:nvPr/>
        </p:nvSpPr>
        <p:spPr>
          <a:xfrm>
            <a:off x="251750" y="4236975"/>
            <a:ext cx="9698100" cy="2086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9900"/>
              <a:buFont typeface="Calibri"/>
              <a:buNone/>
            </a:pPr>
            <a:r>
              <a:rPr b="0" i="0" lang="en-US" sz="15000" u="none" cap="none" strike="noStrike">
                <a:solidFill>
                  <a:srgbClr val="FFFFFF"/>
                </a:solidFill>
                <a:latin typeface="Calibri"/>
                <a:ea typeface="Calibri"/>
                <a:cs typeface="Calibri"/>
                <a:sym typeface="Calibri"/>
              </a:rPr>
              <a:t>202</a:t>
            </a:r>
            <a:r>
              <a:rPr lang="en-US" sz="15000">
                <a:solidFill>
                  <a:srgbClr val="FFFFFF"/>
                </a:solidFill>
                <a:latin typeface="Calibri"/>
                <a:ea typeface="Calibri"/>
                <a:cs typeface="Calibri"/>
                <a:sym typeface="Calibri"/>
              </a:rPr>
              <a:t>5</a:t>
            </a:r>
            <a:endParaRPr b="0" i="0" sz="15000" u="none" cap="none" strike="noStrike">
              <a:solidFill>
                <a:srgbClr val="FFFFFF"/>
              </a:solidFill>
              <a:latin typeface="Calibri"/>
              <a:ea typeface="Calibri"/>
              <a:cs typeface="Calibri"/>
              <a:sym typeface="Calibri"/>
            </a:endParaRPr>
          </a:p>
        </p:txBody>
      </p:sp>
      <p:pic>
        <p:nvPicPr>
          <p:cNvPr id="88" name="Google Shape;88;p1"/>
          <p:cNvPicPr preferRelativeResize="0"/>
          <p:nvPr/>
        </p:nvPicPr>
        <p:blipFill rotWithShape="1">
          <a:blip r:embed="rId4">
            <a:alphaModFix/>
          </a:blip>
          <a:srcRect b="0" l="0" r="0" t="0"/>
          <a:stretch/>
        </p:blipFill>
        <p:spPr>
          <a:xfrm>
            <a:off x="0" y="6532000"/>
            <a:ext cx="12192001" cy="37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db451fb466_0_673"/>
          <p:cNvPicPr preferRelativeResize="0"/>
          <p:nvPr/>
        </p:nvPicPr>
        <p:blipFill rotWithShape="1">
          <a:blip r:embed="rId3">
            <a:alphaModFix/>
          </a:blip>
          <a:srcRect b="12219" l="13713" r="14630" t="11602"/>
          <a:stretch/>
        </p:blipFill>
        <p:spPr>
          <a:xfrm>
            <a:off x="1022300" y="454551"/>
            <a:ext cx="9947304" cy="5948899"/>
          </a:xfrm>
          <a:prstGeom prst="rect">
            <a:avLst/>
          </a:prstGeom>
          <a:noFill/>
          <a:ln cap="flat" cmpd="sng" w="9525">
            <a:solidFill>
              <a:srgbClr val="0000FF"/>
            </a:solidFill>
            <a:prstDash val="solid"/>
            <a:round/>
            <a:headEnd len="sm" w="sm" type="none"/>
            <a:tailEnd len="sm" w="sm" type="none"/>
          </a:ln>
        </p:spPr>
      </p:pic>
      <p:pic>
        <p:nvPicPr>
          <p:cNvPr id="198" name="Google Shape;198;g2db451fb466_0_673"/>
          <p:cNvPicPr preferRelativeResize="0"/>
          <p:nvPr/>
        </p:nvPicPr>
        <p:blipFill rotWithShape="1">
          <a:blip r:embed="rId4">
            <a:alphaModFix/>
          </a:blip>
          <a:srcRect b="0" l="0" r="0" t="0"/>
          <a:stretch/>
        </p:blipFill>
        <p:spPr>
          <a:xfrm>
            <a:off x="0" y="6480500"/>
            <a:ext cx="12192001" cy="440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g2db451fb466_0_726"/>
          <p:cNvPicPr preferRelativeResize="0"/>
          <p:nvPr/>
        </p:nvPicPr>
        <p:blipFill rotWithShape="1">
          <a:blip r:embed="rId3">
            <a:alphaModFix/>
          </a:blip>
          <a:srcRect b="0" l="0" r="0" t="0"/>
          <a:stretch/>
        </p:blipFill>
        <p:spPr>
          <a:xfrm>
            <a:off x="0" y="6480500"/>
            <a:ext cx="12192001" cy="440425"/>
          </a:xfrm>
          <a:prstGeom prst="rect">
            <a:avLst/>
          </a:prstGeom>
          <a:noFill/>
          <a:ln>
            <a:noFill/>
          </a:ln>
        </p:spPr>
      </p:pic>
      <p:pic>
        <p:nvPicPr>
          <p:cNvPr id="204" name="Google Shape;204;g2db451fb466_0_726"/>
          <p:cNvPicPr preferRelativeResize="0"/>
          <p:nvPr/>
        </p:nvPicPr>
        <p:blipFill>
          <a:blip r:embed="rId4">
            <a:alphaModFix/>
          </a:blip>
          <a:stretch>
            <a:fillRect/>
          </a:stretch>
        </p:blipFill>
        <p:spPr>
          <a:xfrm>
            <a:off x="2908250" y="162150"/>
            <a:ext cx="6127827" cy="6175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0"/>
          <p:cNvSpPr txBox="1"/>
          <p:nvPr>
            <p:ph idx="1" type="body"/>
          </p:nvPr>
        </p:nvSpPr>
        <p:spPr>
          <a:xfrm>
            <a:off x="606900" y="2905300"/>
            <a:ext cx="5674500" cy="2686200"/>
          </a:xfrm>
          <a:prstGeom prst="rect">
            <a:avLst/>
          </a:prstGeom>
          <a:noFill/>
          <a:ln>
            <a:noFill/>
          </a:ln>
        </p:spPr>
        <p:txBody>
          <a:bodyPr anchorCtr="0" anchor="t" bIns="45700" lIns="91425" spcFirstLastPara="1" rIns="91425" wrap="square" tIns="45700">
            <a:noAutofit/>
          </a:bodyPr>
          <a:lstStyle/>
          <a:p>
            <a:pPr indent="0" lvl="0" marL="0" rtl="0" algn="l">
              <a:lnSpc>
                <a:spcPct val="166666"/>
              </a:lnSpc>
              <a:spcBef>
                <a:spcPts val="0"/>
              </a:spcBef>
              <a:spcAft>
                <a:spcPts val="0"/>
              </a:spcAft>
              <a:buClr>
                <a:srgbClr val="FFFFFF"/>
              </a:buClr>
              <a:buSzPts val="1800"/>
              <a:buFont typeface="Calibri"/>
              <a:buNone/>
            </a:pPr>
            <a:r>
              <a:rPr lang="en-US">
                <a:solidFill>
                  <a:srgbClr val="FFFFFF"/>
                </a:solidFill>
                <a:latin typeface="Calibri"/>
                <a:ea typeface="Calibri"/>
                <a:cs typeface="Calibri"/>
                <a:sym typeface="Calibri"/>
              </a:rPr>
              <a:t>Here is the plan for Sackville School. We’ve not included all the rooms and different levels as it is quite complicated. Do not worry about it, once you’re here, you’ll quickly get to know where you are going.</a:t>
            </a:r>
            <a:endParaRPr>
              <a:solidFill>
                <a:srgbClr val="FFFFFF"/>
              </a:solidFill>
              <a:latin typeface="Calibri"/>
              <a:ea typeface="Calibri"/>
              <a:cs typeface="Calibri"/>
              <a:sym typeface="Calibri"/>
            </a:endParaRPr>
          </a:p>
          <a:p>
            <a:pPr indent="0" lvl="0" marL="0" rtl="0" algn="l">
              <a:lnSpc>
                <a:spcPct val="272727"/>
              </a:lnSpc>
              <a:spcBef>
                <a:spcPts val="1000"/>
              </a:spcBef>
              <a:spcAft>
                <a:spcPts val="0"/>
              </a:spcAft>
              <a:buClr>
                <a:srgbClr val="262626"/>
              </a:buClr>
              <a:buSzPts val="1100"/>
              <a:buFont typeface="Avenir"/>
              <a:buNone/>
            </a:pPr>
            <a:r>
              <a:t/>
            </a:r>
            <a:endParaRPr sz="1100">
              <a:solidFill>
                <a:srgbClr val="FFFFFF"/>
              </a:solidFill>
              <a:latin typeface="Calibri"/>
              <a:ea typeface="Calibri"/>
              <a:cs typeface="Calibri"/>
              <a:sym typeface="Calibri"/>
            </a:endParaRPr>
          </a:p>
          <a:p>
            <a:pPr indent="0" lvl="0" marL="0" rtl="0" algn="l">
              <a:lnSpc>
                <a:spcPct val="272727"/>
              </a:lnSpc>
              <a:spcBef>
                <a:spcPts val="1000"/>
              </a:spcBef>
              <a:spcAft>
                <a:spcPts val="0"/>
              </a:spcAft>
              <a:buClr>
                <a:srgbClr val="262626"/>
              </a:buClr>
              <a:buSzPts val="1100"/>
              <a:buFont typeface="Avenir"/>
              <a:buNone/>
            </a:pPr>
            <a:r>
              <a:t/>
            </a:r>
            <a:endParaRPr sz="1100">
              <a:solidFill>
                <a:srgbClr val="FFFFFF"/>
              </a:solidFill>
              <a:latin typeface="Calibri"/>
              <a:ea typeface="Calibri"/>
              <a:cs typeface="Calibri"/>
              <a:sym typeface="Calibri"/>
            </a:endParaRPr>
          </a:p>
        </p:txBody>
      </p:sp>
      <p:sp>
        <p:nvSpPr>
          <p:cNvPr id="210" name="Google Shape;210;p10"/>
          <p:cNvSpPr txBox="1"/>
          <p:nvPr>
            <p:ph type="title"/>
          </p:nvPr>
        </p:nvSpPr>
        <p:spPr>
          <a:xfrm>
            <a:off x="606909" y="1070264"/>
            <a:ext cx="6238391" cy="16367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4800"/>
              <a:buFont typeface="Calibri"/>
              <a:buNone/>
            </a:pPr>
            <a:r>
              <a:rPr lang="en-US">
                <a:solidFill>
                  <a:srgbClr val="FFFFFF"/>
                </a:solidFill>
                <a:latin typeface="Calibri"/>
                <a:ea typeface="Calibri"/>
                <a:cs typeface="Calibri"/>
                <a:sym typeface="Calibri"/>
              </a:rPr>
              <a:t>How Will I Know Where Everything Is?</a:t>
            </a:r>
            <a:endParaRPr>
              <a:solidFill>
                <a:srgbClr val="FFFFFF"/>
              </a:solidFill>
              <a:latin typeface="Calibri"/>
              <a:ea typeface="Calibri"/>
              <a:cs typeface="Calibri"/>
              <a:sym typeface="Calibri"/>
            </a:endParaRPr>
          </a:p>
        </p:txBody>
      </p:sp>
      <p:grpSp>
        <p:nvGrpSpPr>
          <p:cNvPr id="211" name="Google Shape;211;p10"/>
          <p:cNvGrpSpPr/>
          <p:nvPr/>
        </p:nvGrpSpPr>
        <p:grpSpPr>
          <a:xfrm>
            <a:off x="7048500" y="0"/>
            <a:ext cx="5143500" cy="6858000"/>
            <a:chOff x="7048500" y="0"/>
            <a:chExt cx="5143500" cy="6858000"/>
          </a:xfrm>
        </p:grpSpPr>
        <p:pic>
          <p:nvPicPr>
            <p:cNvPr descr="Diagram&#10;&#10;Description automatically generated" id="212" name="Google Shape;212;p10"/>
            <p:cNvPicPr preferRelativeResize="0"/>
            <p:nvPr/>
          </p:nvPicPr>
          <p:blipFill rotWithShape="1">
            <a:blip r:embed="rId3">
              <a:alphaModFix/>
            </a:blip>
            <a:srcRect b="0" l="0" r="0" t="0"/>
            <a:stretch/>
          </p:blipFill>
          <p:spPr>
            <a:xfrm>
              <a:off x="7048500" y="0"/>
              <a:ext cx="5143500" cy="6858000"/>
            </a:xfrm>
            <a:prstGeom prst="rect">
              <a:avLst/>
            </a:prstGeom>
            <a:noFill/>
            <a:ln>
              <a:noFill/>
            </a:ln>
          </p:spPr>
        </p:pic>
        <p:sp>
          <p:nvSpPr>
            <p:cNvPr id="213" name="Google Shape;213;p10"/>
            <p:cNvSpPr/>
            <p:nvPr/>
          </p:nvSpPr>
          <p:spPr>
            <a:xfrm>
              <a:off x="9391867" y="2834987"/>
              <a:ext cx="124800" cy="1248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grpSp>
      <p:sp>
        <p:nvSpPr>
          <p:cNvPr id="214" name="Google Shape;214;p10"/>
          <p:cNvSpPr/>
          <p:nvPr/>
        </p:nvSpPr>
        <p:spPr>
          <a:xfrm>
            <a:off x="7381461" y="925630"/>
            <a:ext cx="1343507" cy="144634"/>
          </a:xfrm>
          <a:prstGeom prst="rect">
            <a:avLst/>
          </a:prstGeom>
          <a:solidFill>
            <a:srgbClr val="FFFFFF"/>
          </a:solidFill>
          <a:ln cap="flat" cmpd="sng" w="25400">
            <a:solidFill>
              <a:schemeClr val="accent1"/>
            </a:solidFill>
            <a:prstDash val="solid"/>
            <a:round/>
            <a:headEnd len="sm" w="sm" type="none"/>
            <a:tailEnd len="sm" w="sm" type="none"/>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400"/>
              <a:buFont typeface="Avenir"/>
              <a:buNone/>
            </a:pPr>
            <a:r>
              <a:t/>
            </a:r>
            <a:endParaRPr b="0" i="0" sz="1400" u="none" cap="none" strike="noStrike">
              <a:solidFill>
                <a:srgbClr val="000000"/>
              </a:solidFill>
              <a:latin typeface="Arial"/>
              <a:ea typeface="Arial"/>
              <a:cs typeface="Arial"/>
              <a:sym typeface="Arial"/>
            </a:endParaRPr>
          </a:p>
        </p:txBody>
      </p:sp>
      <p:pic>
        <p:nvPicPr>
          <p:cNvPr id="215" name="Google Shape;215;p10"/>
          <p:cNvPicPr preferRelativeResize="0"/>
          <p:nvPr/>
        </p:nvPicPr>
        <p:blipFill rotWithShape="1">
          <a:blip r:embed="rId4">
            <a:alphaModFix/>
          </a:blip>
          <a:srcRect b="0" l="0" r="0" t="0"/>
          <a:stretch/>
        </p:blipFill>
        <p:spPr>
          <a:xfrm>
            <a:off x="0" y="6542275"/>
            <a:ext cx="12192001" cy="377500"/>
          </a:xfrm>
          <a:prstGeom prst="rect">
            <a:avLst/>
          </a:prstGeom>
          <a:noFill/>
          <a:ln>
            <a:noFill/>
          </a:ln>
        </p:spPr>
      </p:pic>
      <p:sp>
        <p:nvSpPr>
          <p:cNvPr id="216" name="Google Shape;216;p10"/>
          <p:cNvSpPr/>
          <p:nvPr/>
        </p:nvSpPr>
        <p:spPr>
          <a:xfrm>
            <a:off x="7381325" y="854675"/>
            <a:ext cx="1343400" cy="2679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1000" u="none" cap="none" strike="noStrike">
                <a:solidFill>
                  <a:schemeClr val="dk1"/>
                </a:solidFill>
                <a:latin typeface="Calibri"/>
                <a:ea typeface="Calibri"/>
                <a:cs typeface="Calibri"/>
                <a:sym typeface="Calibri"/>
              </a:rPr>
              <a:t>   </a:t>
            </a:r>
            <a:r>
              <a:rPr b="0" i="0" lang="en-US" sz="900" u="none" cap="none" strike="noStrike">
                <a:solidFill>
                  <a:schemeClr val="dk1"/>
                </a:solidFill>
                <a:latin typeface="Calibri"/>
                <a:ea typeface="Calibri"/>
                <a:cs typeface="Calibri"/>
                <a:sym typeface="Calibri"/>
              </a:rPr>
              <a:t> </a:t>
            </a:r>
            <a:r>
              <a:rPr b="0" i="0" lang="en-US" sz="1000" u="none" cap="none" strike="noStrike">
                <a:solidFill>
                  <a:schemeClr val="dk1"/>
                </a:solidFill>
                <a:latin typeface="Arial"/>
                <a:ea typeface="Arial"/>
                <a:cs typeface="Arial"/>
                <a:sym typeface="Arial"/>
              </a:rPr>
              <a:t>Community offices</a:t>
            </a:r>
            <a:endParaRPr b="0" i="0" sz="900" u="none" cap="none" strike="noStrike">
              <a:solidFill>
                <a:schemeClr val="dk1"/>
              </a:solidFill>
              <a:latin typeface="Arial"/>
              <a:ea typeface="Arial"/>
              <a:cs typeface="Arial"/>
              <a:sym typeface="Arial"/>
            </a:endParaRPr>
          </a:p>
        </p:txBody>
      </p:sp>
      <p:sp>
        <p:nvSpPr>
          <p:cNvPr id="217" name="Google Shape;217;p10"/>
          <p:cNvSpPr/>
          <p:nvPr/>
        </p:nvSpPr>
        <p:spPr>
          <a:xfrm>
            <a:off x="9412150" y="2811150"/>
            <a:ext cx="247200" cy="267900"/>
          </a:xfrm>
          <a:prstGeom prst="ellipse">
            <a:avLst/>
          </a:prstGeom>
          <a:solidFill>
            <a:srgbClr val="FAD3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0"/>
          <p:cNvSpPr/>
          <p:nvPr/>
        </p:nvSpPr>
        <p:spPr>
          <a:xfrm>
            <a:off x="10511475" y="3890325"/>
            <a:ext cx="247200" cy="267900"/>
          </a:xfrm>
          <a:prstGeom prst="ellipse">
            <a:avLst/>
          </a:prstGeom>
          <a:solidFill>
            <a:srgbClr val="DD1B1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0"/>
          <p:cNvSpPr/>
          <p:nvPr/>
        </p:nvSpPr>
        <p:spPr>
          <a:xfrm>
            <a:off x="9659350" y="2304525"/>
            <a:ext cx="247200" cy="267900"/>
          </a:xfrm>
          <a:prstGeom prst="ellipse">
            <a:avLst/>
          </a:prstGeom>
          <a:solidFill>
            <a:srgbClr val="AC5CB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0"/>
          <p:cNvSpPr/>
          <p:nvPr/>
        </p:nvSpPr>
        <p:spPr>
          <a:xfrm>
            <a:off x="10439375" y="3223050"/>
            <a:ext cx="247200" cy="267900"/>
          </a:xfrm>
          <a:prstGeom prst="ellipse">
            <a:avLst/>
          </a:prstGeom>
          <a:solidFill>
            <a:srgbClr val="14A82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10"/>
          <p:cNvSpPr/>
          <p:nvPr/>
        </p:nvSpPr>
        <p:spPr>
          <a:xfrm>
            <a:off x="8652825" y="3429000"/>
            <a:ext cx="247200" cy="267900"/>
          </a:xfrm>
          <a:prstGeom prst="ellipse">
            <a:avLst/>
          </a:prstGeom>
          <a:solidFill>
            <a:srgbClr val="3C75C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0"/>
          <p:cNvSpPr/>
          <p:nvPr/>
        </p:nvSpPr>
        <p:spPr>
          <a:xfrm>
            <a:off x="7317125" y="854675"/>
            <a:ext cx="247200" cy="267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3"/>
          <p:cNvSpPr txBox="1"/>
          <p:nvPr/>
        </p:nvSpPr>
        <p:spPr>
          <a:xfrm>
            <a:off x="657750" y="2137350"/>
            <a:ext cx="5685300" cy="353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At Sackville, we’re very proud of our Buddy System.</a:t>
            </a:r>
            <a:br>
              <a:rPr b="0" i="0" lang="en-US" sz="1800" u="none" cap="none" strike="noStrike">
                <a:solidFill>
                  <a:srgbClr val="FFFFFF"/>
                </a:solidFill>
                <a:latin typeface="Calibri"/>
                <a:ea typeface="Calibri"/>
                <a:cs typeface="Calibri"/>
                <a:sym typeface="Calibri"/>
              </a:rPr>
            </a:br>
            <a:r>
              <a:rPr b="0" i="0" lang="en-US" sz="1800" u="none" cap="none" strike="noStrike">
                <a:solidFill>
                  <a:srgbClr val="FFFFFF"/>
                </a:solidFill>
                <a:latin typeface="Calibri"/>
                <a:ea typeface="Calibri"/>
                <a:cs typeface="Calibri"/>
                <a:sym typeface="Calibri"/>
              </a:rPr>
              <a:t>We carefully select some of the finest Year 8 students to look after you.</a:t>
            </a:r>
            <a:br>
              <a:rPr b="0" i="0" lang="en-US" sz="1800" u="none" cap="none" strike="noStrike">
                <a:solidFill>
                  <a:srgbClr val="FFFFFF"/>
                </a:solidFill>
                <a:latin typeface="Calibri"/>
                <a:ea typeface="Calibri"/>
                <a:cs typeface="Calibri"/>
                <a:sym typeface="Calibri"/>
              </a:rPr>
            </a:br>
            <a:endParaRPr b="0" i="0" sz="1800" u="none" cap="none" strike="noStrike">
              <a:solidFill>
                <a:srgbClr val="FFFFFF"/>
              </a:solidFill>
              <a:latin typeface="Calibri"/>
              <a:ea typeface="Calibri"/>
              <a:cs typeface="Calibri"/>
              <a:sym typeface="Calibri"/>
            </a:endParaRPr>
          </a:p>
          <a:p>
            <a:pPr indent="0" lvl="0" marL="0" marR="0" rtl="0" algn="l">
              <a:lnSpc>
                <a:spcPct val="100000"/>
              </a:lnSpc>
              <a:spcBef>
                <a:spcPts val="100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They have to apply to be a ‘buddy’, to show good values and leadership. They have all had experience of what it’s like to be in where you are today.</a:t>
            </a:r>
            <a:endParaRPr b="0" i="0" sz="1800" u="none" cap="none" strike="noStrike">
              <a:solidFill>
                <a:srgbClr val="FFFFFF"/>
              </a:solidFill>
              <a:latin typeface="Calibri"/>
              <a:ea typeface="Calibri"/>
              <a:cs typeface="Calibri"/>
              <a:sym typeface="Calibri"/>
            </a:endParaRPr>
          </a:p>
          <a:p>
            <a:pPr indent="0" lvl="0" marL="0" marR="0" rtl="0" algn="l">
              <a:lnSpc>
                <a:spcPct val="100000"/>
              </a:lnSpc>
              <a:spcBef>
                <a:spcPts val="100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a:p>
            <a:pPr indent="0" lvl="0" marL="0" marR="0" rtl="0" algn="l">
              <a:lnSpc>
                <a:spcPct val="100000"/>
              </a:lnSpc>
              <a:spcBef>
                <a:spcPts val="100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You will meet them on the Induction Days in July and they will be with you in September too.</a:t>
            </a:r>
            <a:endParaRPr b="0" i="0" sz="1400" u="none" cap="none" strike="noStrike">
              <a:solidFill>
                <a:srgbClr val="000000"/>
              </a:solidFill>
              <a:latin typeface="Arial"/>
              <a:ea typeface="Arial"/>
              <a:cs typeface="Arial"/>
              <a:sym typeface="Arial"/>
            </a:endParaRPr>
          </a:p>
        </p:txBody>
      </p:sp>
      <p:sp>
        <p:nvSpPr>
          <p:cNvPr id="228" name="Google Shape;228;p13"/>
          <p:cNvSpPr txBox="1"/>
          <p:nvPr/>
        </p:nvSpPr>
        <p:spPr>
          <a:xfrm>
            <a:off x="657700" y="1070270"/>
            <a:ext cx="5115000" cy="948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School Buddies</a:t>
            </a:r>
            <a:endParaRPr b="0" i="0" sz="1400" u="none" cap="none" strike="noStrike">
              <a:solidFill>
                <a:srgbClr val="000000"/>
              </a:solidFill>
              <a:latin typeface="Arial"/>
              <a:ea typeface="Arial"/>
              <a:cs typeface="Arial"/>
              <a:sym typeface="Arial"/>
            </a:endParaRPr>
          </a:p>
        </p:txBody>
      </p:sp>
      <p:pic>
        <p:nvPicPr>
          <p:cNvPr id="229" name="Google Shape;229;p13"/>
          <p:cNvPicPr preferRelativeResize="0"/>
          <p:nvPr/>
        </p:nvPicPr>
        <p:blipFill rotWithShape="1">
          <a:blip r:embed="rId3">
            <a:alphaModFix/>
          </a:blip>
          <a:srcRect b="8011" l="32807" r="32806" t="22618"/>
          <a:stretch/>
        </p:blipFill>
        <p:spPr>
          <a:xfrm>
            <a:off x="7077073" y="0"/>
            <a:ext cx="5114926" cy="6858000"/>
          </a:xfrm>
          <a:prstGeom prst="rect">
            <a:avLst/>
          </a:prstGeom>
          <a:noFill/>
          <a:ln>
            <a:noFill/>
          </a:ln>
        </p:spPr>
      </p:pic>
      <p:pic>
        <p:nvPicPr>
          <p:cNvPr descr="Diagram&#10;&#10;Description automatically generated" id="230" name="Google Shape;230;p13"/>
          <p:cNvPicPr preferRelativeResize="0"/>
          <p:nvPr/>
        </p:nvPicPr>
        <p:blipFill rotWithShape="1">
          <a:blip r:embed="rId4">
            <a:alphaModFix/>
          </a:blip>
          <a:srcRect b="0" l="0" r="0" t="0"/>
          <a:stretch/>
        </p:blipFill>
        <p:spPr>
          <a:xfrm>
            <a:off x="10866379" y="0"/>
            <a:ext cx="866487" cy="996971"/>
          </a:xfrm>
          <a:prstGeom prst="rect">
            <a:avLst/>
          </a:prstGeom>
          <a:noFill/>
          <a:ln>
            <a:noFill/>
          </a:ln>
        </p:spPr>
      </p:pic>
      <p:pic>
        <p:nvPicPr>
          <p:cNvPr id="231" name="Google Shape;231;p13"/>
          <p:cNvPicPr preferRelativeResize="0"/>
          <p:nvPr/>
        </p:nvPicPr>
        <p:blipFill rotWithShape="1">
          <a:blip r:embed="rId5">
            <a:alphaModFix/>
          </a:blip>
          <a:srcRect b="0" l="0" r="0" t="0"/>
          <a:stretch/>
        </p:blipFill>
        <p:spPr>
          <a:xfrm>
            <a:off x="0" y="6531975"/>
            <a:ext cx="12192001" cy="377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dd51dea2a5_0_1"/>
          <p:cNvSpPr txBox="1"/>
          <p:nvPr>
            <p:ph type="ctrTitle"/>
          </p:nvPr>
        </p:nvSpPr>
        <p:spPr>
          <a:xfrm>
            <a:off x="1113175" y="365125"/>
            <a:ext cx="10240500" cy="1086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venir"/>
              <a:buNone/>
            </a:pPr>
            <a:r>
              <a:rPr lang="en-US">
                <a:solidFill>
                  <a:schemeClr val="lt1"/>
                </a:solidFill>
              </a:rPr>
              <a:t>Uniform and PE kit</a:t>
            </a:r>
            <a:endParaRPr>
              <a:solidFill>
                <a:schemeClr val="lt1"/>
              </a:solidFill>
            </a:endParaRPr>
          </a:p>
        </p:txBody>
      </p:sp>
      <p:sp>
        <p:nvSpPr>
          <p:cNvPr descr="https://mail.google.com/mail/u/0?ui=2&amp;ik=58e2424b5e&amp;attid=0.1&amp;permmsgid=msg-a:r8958798886114969487&amp;th=18804a02e1dc4875&amp;view=fimg&amp;fur=ip&amp;sz=s0-l75-ft&amp;attbid=ANGjdJ91IYCZM21AIPtE2JN21F9q954213RptI9Bi9rzNcZDLwX7vSV-zufKceLLAQXmTHYVJgwcL0DjMagBTZPitG09mZIjXHnA6G4R0DVGw9kGYAF8YhwGLW0PyNs&amp;disp=emb&amp;realattid=18804a0244b351881691" id="237" name="Google Shape;237;g2dd51dea2a5_0_1"/>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sp>
        <p:nvSpPr>
          <p:cNvPr descr="https://mail.google.com/mail/u/0?ui=2&amp;ik=58e2424b5e&amp;attid=0.1&amp;permmsgid=msg-a:r8958798886114969487&amp;th=18804a02e1dc4875&amp;view=fimg&amp;fur=ip&amp;sz=s0-l75-ft&amp;attbid=ANGjdJ91IYCZM21AIPtE2JN21F9q954213RptI9Bi9rzNcZDLwX7vSV-zufKceLLAQXmTHYVJgwcL0DjMagBTZPitG09mZIjXHnA6G4R0DVGw9kGYAF8YhwGLW0PyNs&amp;disp=emb&amp;realattid=18804a0244b351881691" id="238" name="Google Shape;238;g2dd51dea2a5_0_1"/>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pic>
        <p:nvPicPr>
          <p:cNvPr id="239" name="Google Shape;239;g2dd51dea2a5_0_1"/>
          <p:cNvPicPr preferRelativeResize="0"/>
          <p:nvPr/>
        </p:nvPicPr>
        <p:blipFill rotWithShape="1">
          <a:blip r:embed="rId3">
            <a:alphaModFix/>
          </a:blip>
          <a:srcRect b="0" l="0" r="0" t="0"/>
          <a:stretch/>
        </p:blipFill>
        <p:spPr>
          <a:xfrm>
            <a:off x="0" y="6480500"/>
            <a:ext cx="12192001" cy="440425"/>
          </a:xfrm>
          <a:prstGeom prst="rect">
            <a:avLst/>
          </a:prstGeom>
          <a:noFill/>
          <a:ln>
            <a:noFill/>
          </a:ln>
        </p:spPr>
      </p:pic>
      <p:pic>
        <p:nvPicPr>
          <p:cNvPr id="240" name="Google Shape;240;g2dd51dea2a5_0_1" title="Uniform Picture.jpg"/>
          <p:cNvPicPr preferRelativeResize="0"/>
          <p:nvPr/>
        </p:nvPicPr>
        <p:blipFill>
          <a:blip r:embed="rId4">
            <a:alphaModFix/>
          </a:blip>
          <a:stretch>
            <a:fillRect/>
          </a:stretch>
        </p:blipFill>
        <p:spPr>
          <a:xfrm>
            <a:off x="1704425" y="1477775"/>
            <a:ext cx="3722832" cy="4723675"/>
          </a:xfrm>
          <a:prstGeom prst="rect">
            <a:avLst/>
          </a:prstGeom>
          <a:noFill/>
          <a:ln>
            <a:noFill/>
          </a:ln>
        </p:spPr>
      </p:pic>
      <p:pic>
        <p:nvPicPr>
          <p:cNvPr id="241" name="Google Shape;241;g2dd51dea2a5_0_1"/>
          <p:cNvPicPr preferRelativeResize="0"/>
          <p:nvPr/>
        </p:nvPicPr>
        <p:blipFill>
          <a:blip r:embed="rId5">
            <a:alphaModFix/>
          </a:blip>
          <a:stretch>
            <a:fillRect/>
          </a:stretch>
        </p:blipFill>
        <p:spPr>
          <a:xfrm>
            <a:off x="6096000" y="1452025"/>
            <a:ext cx="4348975" cy="4749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9"/>
          <p:cNvSpPr txBox="1"/>
          <p:nvPr>
            <p:ph type="ctrTitle"/>
          </p:nvPr>
        </p:nvSpPr>
        <p:spPr>
          <a:xfrm>
            <a:off x="1113175" y="365125"/>
            <a:ext cx="10240500" cy="1086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venir"/>
              <a:buNone/>
            </a:pPr>
            <a:r>
              <a:rPr lang="en-US">
                <a:solidFill>
                  <a:schemeClr val="lt1"/>
                </a:solidFill>
              </a:rPr>
              <a:t>Our Year 7 students</a:t>
            </a:r>
            <a:endParaRPr>
              <a:solidFill>
                <a:schemeClr val="lt1"/>
              </a:solidFill>
            </a:endParaRPr>
          </a:p>
        </p:txBody>
      </p:sp>
      <p:sp>
        <p:nvSpPr>
          <p:cNvPr descr="https://mail.google.com/mail/u/0?ui=2&amp;ik=58e2424b5e&amp;attid=0.1&amp;permmsgid=msg-a:r8958798886114969487&amp;th=18804a02e1dc4875&amp;view=fimg&amp;fur=ip&amp;sz=s0-l75-ft&amp;attbid=ANGjdJ91IYCZM21AIPtE2JN21F9q954213RptI9Bi9rzNcZDLwX7vSV-zufKceLLAQXmTHYVJgwcL0DjMagBTZPitG09mZIjXHnA6G4R0DVGw9kGYAF8YhwGLW0PyNs&amp;disp=emb&amp;realattid=18804a0244b351881691" id="247" name="Google Shape;247;p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sp>
        <p:nvSpPr>
          <p:cNvPr descr="https://mail.google.com/mail/u/0?ui=2&amp;ik=58e2424b5e&amp;attid=0.1&amp;permmsgid=msg-a:r8958798886114969487&amp;th=18804a02e1dc4875&amp;view=fimg&amp;fur=ip&amp;sz=s0-l75-ft&amp;attbid=ANGjdJ91IYCZM21AIPtE2JN21F9q954213RptI9Bi9rzNcZDLwX7vSV-zufKceLLAQXmTHYVJgwcL0DjMagBTZPitG09mZIjXHnA6G4R0DVGw9kGYAF8YhwGLW0PyNs&amp;disp=emb&amp;realattid=18804a0244b351881691" id="248" name="Google Shape;248;p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pic>
        <p:nvPicPr>
          <p:cNvPr id="249" name="Google Shape;249;p9"/>
          <p:cNvPicPr preferRelativeResize="0"/>
          <p:nvPr/>
        </p:nvPicPr>
        <p:blipFill rotWithShape="1">
          <a:blip r:embed="rId3">
            <a:alphaModFix/>
          </a:blip>
          <a:srcRect b="0" l="0" r="0" t="0"/>
          <a:stretch/>
        </p:blipFill>
        <p:spPr>
          <a:xfrm>
            <a:off x="0" y="6480500"/>
            <a:ext cx="12192001" cy="440425"/>
          </a:xfrm>
          <a:prstGeom prst="rect">
            <a:avLst/>
          </a:prstGeom>
          <a:noFill/>
          <a:ln>
            <a:noFill/>
          </a:ln>
        </p:spPr>
      </p:pic>
      <p:pic>
        <p:nvPicPr>
          <p:cNvPr id="250" name="Google Shape;250;p9" title="IMG_0398.jpg"/>
          <p:cNvPicPr preferRelativeResize="0"/>
          <p:nvPr/>
        </p:nvPicPr>
        <p:blipFill rotWithShape="1">
          <a:blip r:embed="rId4">
            <a:alphaModFix/>
          </a:blip>
          <a:srcRect b="13180" l="2017" r="1921" t="8968"/>
          <a:stretch/>
        </p:blipFill>
        <p:spPr>
          <a:xfrm>
            <a:off x="5817975" y="2389425"/>
            <a:ext cx="5797376" cy="2594924"/>
          </a:xfrm>
          <a:prstGeom prst="rect">
            <a:avLst/>
          </a:prstGeom>
          <a:noFill/>
          <a:ln cap="flat" cmpd="sng" w="9525">
            <a:solidFill>
              <a:srgbClr val="000000"/>
            </a:solidFill>
            <a:prstDash val="solid"/>
            <a:round/>
            <a:headEnd len="sm" w="sm" type="none"/>
            <a:tailEnd len="sm" w="sm" type="none"/>
          </a:ln>
        </p:spPr>
      </p:pic>
      <p:pic>
        <p:nvPicPr>
          <p:cNvPr id="251" name="Google Shape;251;p9" title="IMG_0458.jpg"/>
          <p:cNvPicPr preferRelativeResize="0"/>
          <p:nvPr/>
        </p:nvPicPr>
        <p:blipFill rotWithShape="1">
          <a:blip r:embed="rId5">
            <a:alphaModFix/>
          </a:blip>
          <a:srcRect b="0" l="3853" r="5467" t="2704"/>
          <a:stretch/>
        </p:blipFill>
        <p:spPr>
          <a:xfrm>
            <a:off x="803200" y="1802025"/>
            <a:ext cx="4479324" cy="3707952"/>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1" title="Red Animated Clock"/>
          <p:cNvPicPr preferRelativeResize="0"/>
          <p:nvPr/>
        </p:nvPicPr>
        <p:blipFill rotWithShape="1">
          <a:blip r:embed="rId3">
            <a:alphaModFix/>
          </a:blip>
          <a:srcRect b="0" l="29725" r="28321" t="0"/>
          <a:stretch/>
        </p:blipFill>
        <p:spPr>
          <a:xfrm>
            <a:off x="7077074" y="0"/>
            <a:ext cx="5114925" cy="6858000"/>
          </a:xfrm>
          <a:prstGeom prst="rect">
            <a:avLst/>
          </a:prstGeom>
          <a:noFill/>
          <a:ln>
            <a:noFill/>
          </a:ln>
        </p:spPr>
      </p:pic>
      <p:pic>
        <p:nvPicPr>
          <p:cNvPr descr="Diagram&#10;&#10;Description automatically generated" id="257" name="Google Shape;257;p11"/>
          <p:cNvPicPr preferRelativeResize="0"/>
          <p:nvPr/>
        </p:nvPicPr>
        <p:blipFill rotWithShape="1">
          <a:blip r:embed="rId4">
            <a:alphaModFix/>
          </a:blip>
          <a:srcRect b="0" l="0" r="0" t="0"/>
          <a:stretch/>
        </p:blipFill>
        <p:spPr>
          <a:xfrm>
            <a:off x="10866379" y="0"/>
            <a:ext cx="866487" cy="996971"/>
          </a:xfrm>
          <a:prstGeom prst="rect">
            <a:avLst/>
          </a:prstGeom>
          <a:noFill/>
          <a:ln>
            <a:noFill/>
          </a:ln>
        </p:spPr>
      </p:pic>
      <p:sp>
        <p:nvSpPr>
          <p:cNvPr id="258" name="Google Shape;258;p11"/>
          <p:cNvSpPr txBox="1"/>
          <p:nvPr/>
        </p:nvSpPr>
        <p:spPr>
          <a:xfrm>
            <a:off x="456150" y="440425"/>
            <a:ext cx="6281400" cy="2266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Sackville School Day</a:t>
            </a:r>
            <a:endParaRPr b="0" i="0" sz="4800" u="none" cap="none" strike="noStrike">
              <a:solidFill>
                <a:srgbClr val="FFFFFF"/>
              </a:solidFill>
              <a:latin typeface="Calibri"/>
              <a:ea typeface="Calibri"/>
              <a:cs typeface="Calibri"/>
              <a:sym typeface="Calibri"/>
            </a:endParaRPr>
          </a:p>
        </p:txBody>
      </p:sp>
      <p:pic>
        <p:nvPicPr>
          <p:cNvPr id="259" name="Google Shape;259;p11"/>
          <p:cNvPicPr preferRelativeResize="0"/>
          <p:nvPr/>
        </p:nvPicPr>
        <p:blipFill rotWithShape="1">
          <a:blip r:embed="rId5">
            <a:alphaModFix/>
          </a:blip>
          <a:srcRect b="0" l="0" r="0" t="0"/>
          <a:stretch/>
        </p:blipFill>
        <p:spPr>
          <a:xfrm>
            <a:off x="0" y="6480500"/>
            <a:ext cx="12192001" cy="440425"/>
          </a:xfrm>
          <a:prstGeom prst="rect">
            <a:avLst/>
          </a:prstGeom>
          <a:noFill/>
          <a:ln>
            <a:noFill/>
          </a:ln>
        </p:spPr>
      </p:pic>
      <p:pic>
        <p:nvPicPr>
          <p:cNvPr id="260" name="Google Shape;260;p11" title="Timetable 24-25.jpg"/>
          <p:cNvPicPr preferRelativeResize="0"/>
          <p:nvPr/>
        </p:nvPicPr>
        <p:blipFill rotWithShape="1">
          <a:blip r:embed="rId6">
            <a:alphaModFix/>
          </a:blip>
          <a:srcRect b="0" l="0" r="0" t="0"/>
          <a:stretch/>
        </p:blipFill>
        <p:spPr>
          <a:xfrm>
            <a:off x="220525" y="1671525"/>
            <a:ext cx="6664174" cy="4211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4842"/>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2"/>
          <p:cNvSpPr txBox="1"/>
          <p:nvPr/>
        </p:nvSpPr>
        <p:spPr>
          <a:xfrm>
            <a:off x="145774" y="485042"/>
            <a:ext cx="6889370" cy="133031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Example Timetable</a:t>
            </a:r>
            <a:endParaRPr b="0" i="0" sz="4800" u="none" cap="none" strike="noStrike">
              <a:solidFill>
                <a:srgbClr val="FFFFFF"/>
              </a:solidFill>
              <a:latin typeface="Calibri"/>
              <a:ea typeface="Calibri"/>
              <a:cs typeface="Calibri"/>
              <a:sym typeface="Calibri"/>
            </a:endParaRPr>
          </a:p>
        </p:txBody>
      </p:sp>
      <p:sp>
        <p:nvSpPr>
          <p:cNvPr id="266" name="Google Shape;266;p12"/>
          <p:cNvSpPr txBox="1"/>
          <p:nvPr/>
        </p:nvSpPr>
        <p:spPr>
          <a:xfrm>
            <a:off x="3269951" y="1602463"/>
            <a:ext cx="802460"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Monday</a:t>
            </a:r>
            <a:endParaRPr b="0" i="0" sz="1400" u="none" cap="none" strike="noStrike">
              <a:solidFill>
                <a:srgbClr val="000000"/>
              </a:solidFill>
              <a:latin typeface="Arial"/>
              <a:ea typeface="Arial"/>
              <a:cs typeface="Arial"/>
              <a:sym typeface="Arial"/>
            </a:endParaRPr>
          </a:p>
        </p:txBody>
      </p:sp>
      <p:sp>
        <p:nvSpPr>
          <p:cNvPr id="267" name="Google Shape;267;p12"/>
          <p:cNvSpPr txBox="1"/>
          <p:nvPr/>
        </p:nvSpPr>
        <p:spPr>
          <a:xfrm>
            <a:off x="4873835" y="1602462"/>
            <a:ext cx="797650"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Tuesday</a:t>
            </a:r>
            <a:endParaRPr b="0" i="0" sz="1400" u="none" cap="none" strike="noStrike">
              <a:solidFill>
                <a:srgbClr val="000000"/>
              </a:solidFill>
              <a:latin typeface="Arial"/>
              <a:ea typeface="Arial"/>
              <a:cs typeface="Arial"/>
              <a:sym typeface="Arial"/>
            </a:endParaRPr>
          </a:p>
        </p:txBody>
      </p:sp>
      <p:sp>
        <p:nvSpPr>
          <p:cNvPr id="268" name="Google Shape;268;p12"/>
          <p:cNvSpPr txBox="1"/>
          <p:nvPr/>
        </p:nvSpPr>
        <p:spPr>
          <a:xfrm>
            <a:off x="6441331" y="1602461"/>
            <a:ext cx="1095810"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Wednesday</a:t>
            </a:r>
            <a:endParaRPr b="0" i="0" sz="1400" u="none" cap="none" strike="noStrike">
              <a:solidFill>
                <a:srgbClr val="000000"/>
              </a:solidFill>
              <a:latin typeface="Arial"/>
              <a:ea typeface="Arial"/>
              <a:cs typeface="Arial"/>
              <a:sym typeface="Arial"/>
            </a:endParaRPr>
          </a:p>
        </p:txBody>
      </p:sp>
      <p:sp>
        <p:nvSpPr>
          <p:cNvPr id="269" name="Google Shape;269;p12"/>
          <p:cNvSpPr txBox="1"/>
          <p:nvPr/>
        </p:nvSpPr>
        <p:spPr>
          <a:xfrm>
            <a:off x="8194730" y="1602460"/>
            <a:ext cx="879404"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Thursday</a:t>
            </a:r>
            <a:endParaRPr b="0" i="0" sz="1400" u="none" cap="none" strike="noStrike">
              <a:solidFill>
                <a:srgbClr val="000000"/>
              </a:solidFill>
              <a:latin typeface="Arial"/>
              <a:ea typeface="Arial"/>
              <a:cs typeface="Arial"/>
              <a:sym typeface="Arial"/>
            </a:endParaRPr>
          </a:p>
        </p:txBody>
      </p:sp>
      <p:sp>
        <p:nvSpPr>
          <p:cNvPr id="270" name="Google Shape;270;p12"/>
          <p:cNvSpPr txBox="1"/>
          <p:nvPr/>
        </p:nvSpPr>
        <p:spPr>
          <a:xfrm>
            <a:off x="1458810" y="2266935"/>
            <a:ext cx="1126266"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Regstration</a:t>
            </a:r>
            <a:endParaRPr b="0" i="0" sz="1400" u="none" cap="none" strike="noStrike">
              <a:solidFill>
                <a:srgbClr val="000000"/>
              </a:solidFill>
              <a:latin typeface="Arial"/>
              <a:ea typeface="Arial"/>
              <a:cs typeface="Arial"/>
              <a:sym typeface="Arial"/>
            </a:endParaRPr>
          </a:p>
        </p:txBody>
      </p:sp>
      <p:sp>
        <p:nvSpPr>
          <p:cNvPr id="271" name="Google Shape;271;p12"/>
          <p:cNvSpPr txBox="1"/>
          <p:nvPr/>
        </p:nvSpPr>
        <p:spPr>
          <a:xfrm>
            <a:off x="3249111" y="2312087"/>
            <a:ext cx="844138"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MJN C05</a:t>
            </a:r>
            <a:endParaRPr b="0" i="0" sz="1400" u="none" cap="none" strike="noStrike">
              <a:solidFill>
                <a:srgbClr val="000000"/>
              </a:solidFill>
              <a:latin typeface="Arial"/>
              <a:ea typeface="Arial"/>
              <a:cs typeface="Arial"/>
              <a:sym typeface="Arial"/>
            </a:endParaRPr>
          </a:p>
        </p:txBody>
      </p:sp>
      <p:sp>
        <p:nvSpPr>
          <p:cNvPr id="272" name="Google Shape;272;p12"/>
          <p:cNvSpPr txBox="1"/>
          <p:nvPr/>
        </p:nvSpPr>
        <p:spPr>
          <a:xfrm>
            <a:off x="4864680" y="2304760"/>
            <a:ext cx="844138"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MJN C05</a:t>
            </a:r>
            <a:endParaRPr b="0" i="0" sz="1400" u="none" cap="none" strike="noStrike">
              <a:solidFill>
                <a:srgbClr val="000000"/>
              </a:solidFill>
              <a:latin typeface="Arial"/>
              <a:ea typeface="Arial"/>
              <a:cs typeface="Arial"/>
              <a:sym typeface="Arial"/>
            </a:endParaRPr>
          </a:p>
        </p:txBody>
      </p:sp>
      <p:sp>
        <p:nvSpPr>
          <p:cNvPr id="273" name="Google Shape;273;p12"/>
          <p:cNvSpPr txBox="1"/>
          <p:nvPr/>
        </p:nvSpPr>
        <p:spPr>
          <a:xfrm>
            <a:off x="6597385" y="2312087"/>
            <a:ext cx="844138"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MJN C05</a:t>
            </a:r>
            <a:endParaRPr b="0" i="0" sz="1400" u="none" cap="none" strike="noStrike">
              <a:solidFill>
                <a:srgbClr val="000000"/>
              </a:solidFill>
              <a:latin typeface="Arial"/>
              <a:ea typeface="Arial"/>
              <a:cs typeface="Arial"/>
              <a:sym typeface="Arial"/>
            </a:endParaRPr>
          </a:p>
        </p:txBody>
      </p:sp>
      <p:sp>
        <p:nvSpPr>
          <p:cNvPr id="274" name="Google Shape;274;p12"/>
          <p:cNvSpPr txBox="1"/>
          <p:nvPr/>
        </p:nvSpPr>
        <p:spPr>
          <a:xfrm>
            <a:off x="8212954" y="2304760"/>
            <a:ext cx="844138" cy="33855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MJN C05</a:t>
            </a:r>
            <a:endParaRPr b="0" i="0" sz="1400" u="none" cap="none" strike="noStrike">
              <a:solidFill>
                <a:srgbClr val="000000"/>
              </a:solidFill>
              <a:latin typeface="Arial"/>
              <a:ea typeface="Arial"/>
              <a:cs typeface="Arial"/>
              <a:sym typeface="Arial"/>
            </a:endParaRPr>
          </a:p>
        </p:txBody>
      </p:sp>
      <p:sp>
        <p:nvSpPr>
          <p:cNvPr id="275" name="Google Shape;275;p12"/>
          <p:cNvSpPr txBox="1"/>
          <p:nvPr/>
        </p:nvSpPr>
        <p:spPr>
          <a:xfrm>
            <a:off x="3112056" y="2862451"/>
            <a:ext cx="996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Te</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KTN T02</a:t>
            </a:r>
            <a:endParaRPr b="0" i="0" sz="1600" u="none" cap="none" strike="noStrike">
              <a:solidFill>
                <a:srgbClr val="000000"/>
              </a:solidFill>
              <a:latin typeface="Calibri"/>
              <a:ea typeface="Calibri"/>
              <a:cs typeface="Calibri"/>
              <a:sym typeface="Calibri"/>
            </a:endParaRPr>
          </a:p>
        </p:txBody>
      </p:sp>
      <p:sp>
        <p:nvSpPr>
          <p:cNvPr id="276" name="Google Shape;276;p12"/>
          <p:cNvSpPr txBox="1"/>
          <p:nvPr/>
        </p:nvSpPr>
        <p:spPr>
          <a:xfrm>
            <a:off x="4766071" y="2847975"/>
            <a:ext cx="1095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Fr</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IGN B14</a:t>
            </a:r>
            <a:endParaRPr b="0" i="0" sz="1600" u="none" cap="none" strike="noStrike">
              <a:solidFill>
                <a:srgbClr val="000000"/>
              </a:solidFill>
              <a:latin typeface="Calibri"/>
              <a:ea typeface="Calibri"/>
              <a:cs typeface="Calibri"/>
              <a:sym typeface="Calibri"/>
            </a:endParaRPr>
          </a:p>
        </p:txBody>
      </p:sp>
      <p:sp>
        <p:nvSpPr>
          <p:cNvPr id="277" name="Google Shape;277;p12"/>
          <p:cNvSpPr txBox="1"/>
          <p:nvPr/>
        </p:nvSpPr>
        <p:spPr>
          <a:xfrm>
            <a:off x="6420116" y="2856688"/>
            <a:ext cx="980393" cy="58477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Pe</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LRS Field 5</a:t>
            </a:r>
            <a:endParaRPr b="0" i="0" sz="1600" u="none" cap="none" strike="noStrike">
              <a:solidFill>
                <a:srgbClr val="000000"/>
              </a:solidFill>
              <a:latin typeface="Calibri"/>
              <a:ea typeface="Calibri"/>
              <a:cs typeface="Calibri"/>
              <a:sym typeface="Calibri"/>
            </a:endParaRPr>
          </a:p>
        </p:txBody>
      </p:sp>
      <p:sp>
        <p:nvSpPr>
          <p:cNvPr id="278" name="Google Shape;278;p12"/>
          <p:cNvSpPr txBox="1"/>
          <p:nvPr/>
        </p:nvSpPr>
        <p:spPr>
          <a:xfrm>
            <a:off x="8074146" y="2842216"/>
            <a:ext cx="853756" cy="58477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Bv</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AMS A14</a:t>
            </a:r>
            <a:endParaRPr b="0" i="0" sz="1600" u="none" cap="none" strike="noStrike">
              <a:solidFill>
                <a:srgbClr val="000000"/>
              </a:solidFill>
              <a:latin typeface="Calibri"/>
              <a:ea typeface="Calibri"/>
              <a:cs typeface="Calibri"/>
              <a:sym typeface="Calibri"/>
            </a:endParaRPr>
          </a:p>
        </p:txBody>
      </p:sp>
      <p:sp>
        <p:nvSpPr>
          <p:cNvPr id="279" name="Google Shape;279;p12"/>
          <p:cNvSpPr txBox="1"/>
          <p:nvPr/>
        </p:nvSpPr>
        <p:spPr>
          <a:xfrm>
            <a:off x="3150607" y="3565911"/>
            <a:ext cx="980393" cy="58477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Pe</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LRS Field 4</a:t>
            </a:r>
            <a:endParaRPr b="0" i="0" sz="1600" u="none" cap="none" strike="noStrike">
              <a:solidFill>
                <a:srgbClr val="000000"/>
              </a:solidFill>
              <a:latin typeface="Calibri"/>
              <a:ea typeface="Calibri"/>
              <a:cs typeface="Calibri"/>
              <a:sym typeface="Calibri"/>
            </a:endParaRPr>
          </a:p>
        </p:txBody>
      </p:sp>
      <p:sp>
        <p:nvSpPr>
          <p:cNvPr id="280" name="Google Shape;280;p12"/>
          <p:cNvSpPr txBox="1"/>
          <p:nvPr/>
        </p:nvSpPr>
        <p:spPr>
          <a:xfrm>
            <a:off x="4804622" y="3551450"/>
            <a:ext cx="996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Ma</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KHL M04</a:t>
            </a:r>
            <a:endParaRPr b="0" i="0" sz="1600" u="none" cap="none" strike="noStrike">
              <a:solidFill>
                <a:srgbClr val="000000"/>
              </a:solidFill>
              <a:latin typeface="Calibri"/>
              <a:ea typeface="Calibri"/>
              <a:cs typeface="Calibri"/>
              <a:sym typeface="Calibri"/>
            </a:endParaRPr>
          </a:p>
        </p:txBody>
      </p:sp>
      <p:sp>
        <p:nvSpPr>
          <p:cNvPr id="281" name="Google Shape;281;p12"/>
          <p:cNvSpPr txBox="1"/>
          <p:nvPr/>
        </p:nvSpPr>
        <p:spPr>
          <a:xfrm>
            <a:off x="6458667" y="3560148"/>
            <a:ext cx="8601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Sc</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PWX A22</a:t>
            </a:r>
            <a:endParaRPr b="0" i="0" sz="1600" u="none" cap="none" strike="noStrike">
              <a:solidFill>
                <a:srgbClr val="000000"/>
              </a:solidFill>
              <a:latin typeface="Calibri"/>
              <a:ea typeface="Calibri"/>
              <a:cs typeface="Calibri"/>
              <a:sym typeface="Calibri"/>
            </a:endParaRPr>
          </a:p>
        </p:txBody>
      </p:sp>
      <p:sp>
        <p:nvSpPr>
          <p:cNvPr id="282" name="Google Shape;282;p12"/>
          <p:cNvSpPr txBox="1"/>
          <p:nvPr/>
        </p:nvSpPr>
        <p:spPr>
          <a:xfrm>
            <a:off x="8112701" y="3545675"/>
            <a:ext cx="996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Mu</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AWB E05</a:t>
            </a:r>
            <a:endParaRPr b="0" i="0" sz="1600" u="none" cap="none" strike="noStrike">
              <a:solidFill>
                <a:srgbClr val="000000"/>
              </a:solidFill>
              <a:latin typeface="Calibri"/>
              <a:ea typeface="Calibri"/>
              <a:cs typeface="Calibri"/>
              <a:sym typeface="Calibri"/>
            </a:endParaRPr>
          </a:p>
        </p:txBody>
      </p:sp>
      <p:sp>
        <p:nvSpPr>
          <p:cNvPr id="283" name="Google Shape;283;p12"/>
          <p:cNvSpPr txBox="1"/>
          <p:nvPr/>
        </p:nvSpPr>
        <p:spPr>
          <a:xfrm>
            <a:off x="3145516" y="4190748"/>
            <a:ext cx="860168" cy="58477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Sc</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PWX A22</a:t>
            </a:r>
            <a:endParaRPr b="0" i="0" sz="1600" u="none" cap="none" strike="noStrike">
              <a:solidFill>
                <a:srgbClr val="000000"/>
              </a:solidFill>
              <a:latin typeface="Calibri"/>
              <a:ea typeface="Calibri"/>
              <a:cs typeface="Calibri"/>
              <a:sym typeface="Calibri"/>
            </a:endParaRPr>
          </a:p>
        </p:txBody>
      </p:sp>
      <p:sp>
        <p:nvSpPr>
          <p:cNvPr id="284" name="Google Shape;284;p12"/>
          <p:cNvSpPr txBox="1"/>
          <p:nvPr/>
        </p:nvSpPr>
        <p:spPr>
          <a:xfrm>
            <a:off x="4799551" y="4176275"/>
            <a:ext cx="1095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Dr</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HWE P02</a:t>
            </a:r>
            <a:endParaRPr b="0" i="0" sz="1600" u="none" cap="none" strike="noStrike">
              <a:solidFill>
                <a:srgbClr val="000000"/>
              </a:solidFill>
              <a:latin typeface="Calibri"/>
              <a:ea typeface="Calibri"/>
              <a:cs typeface="Calibri"/>
              <a:sym typeface="Calibri"/>
            </a:endParaRPr>
          </a:p>
        </p:txBody>
      </p:sp>
      <p:sp>
        <p:nvSpPr>
          <p:cNvPr id="285" name="Google Shape;285;p12"/>
          <p:cNvSpPr txBox="1"/>
          <p:nvPr/>
        </p:nvSpPr>
        <p:spPr>
          <a:xfrm>
            <a:off x="6453576" y="4184985"/>
            <a:ext cx="773606" cy="58477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Fr</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IGN B14</a:t>
            </a:r>
            <a:endParaRPr b="0" i="0" sz="1600" u="none" cap="none" strike="noStrike">
              <a:solidFill>
                <a:srgbClr val="000000"/>
              </a:solidFill>
              <a:latin typeface="Calibri"/>
              <a:ea typeface="Calibri"/>
              <a:cs typeface="Calibri"/>
              <a:sym typeface="Calibri"/>
            </a:endParaRPr>
          </a:p>
        </p:txBody>
      </p:sp>
      <p:sp>
        <p:nvSpPr>
          <p:cNvPr id="286" name="Google Shape;286;p12"/>
          <p:cNvSpPr txBox="1"/>
          <p:nvPr/>
        </p:nvSpPr>
        <p:spPr>
          <a:xfrm>
            <a:off x="8107597" y="4170525"/>
            <a:ext cx="9804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Ma</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KHL M04</a:t>
            </a:r>
            <a:endParaRPr b="0" i="0" sz="1600" u="none" cap="none" strike="noStrike">
              <a:solidFill>
                <a:srgbClr val="000000"/>
              </a:solidFill>
              <a:latin typeface="Calibri"/>
              <a:ea typeface="Calibri"/>
              <a:cs typeface="Calibri"/>
              <a:sym typeface="Calibri"/>
            </a:endParaRPr>
          </a:p>
        </p:txBody>
      </p:sp>
      <p:sp>
        <p:nvSpPr>
          <p:cNvPr id="287" name="Google Shape;287;p12"/>
          <p:cNvSpPr txBox="1"/>
          <p:nvPr/>
        </p:nvSpPr>
        <p:spPr>
          <a:xfrm>
            <a:off x="3147848" y="4894200"/>
            <a:ext cx="9804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Ma</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KHL M04</a:t>
            </a:r>
            <a:endParaRPr b="0" i="0" sz="1600" u="none" cap="none" strike="noStrike">
              <a:solidFill>
                <a:srgbClr val="000000"/>
              </a:solidFill>
              <a:latin typeface="Calibri"/>
              <a:ea typeface="Calibri"/>
              <a:cs typeface="Calibri"/>
              <a:sym typeface="Calibri"/>
            </a:endParaRPr>
          </a:p>
        </p:txBody>
      </p:sp>
      <p:sp>
        <p:nvSpPr>
          <p:cNvPr id="288" name="Google Shape;288;p12"/>
          <p:cNvSpPr txBox="1"/>
          <p:nvPr/>
        </p:nvSpPr>
        <p:spPr>
          <a:xfrm>
            <a:off x="4801872" y="4879725"/>
            <a:ext cx="1095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En</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EGN D02</a:t>
            </a:r>
            <a:endParaRPr b="0" i="0" sz="1600" u="none" cap="none" strike="noStrike">
              <a:solidFill>
                <a:srgbClr val="000000"/>
              </a:solidFill>
              <a:latin typeface="Calibri"/>
              <a:ea typeface="Calibri"/>
              <a:cs typeface="Calibri"/>
              <a:sym typeface="Calibri"/>
            </a:endParaRPr>
          </a:p>
        </p:txBody>
      </p:sp>
      <p:sp>
        <p:nvSpPr>
          <p:cNvPr id="289" name="Google Shape;289;p12"/>
          <p:cNvSpPr txBox="1"/>
          <p:nvPr/>
        </p:nvSpPr>
        <p:spPr>
          <a:xfrm>
            <a:off x="6455927" y="4888450"/>
            <a:ext cx="996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Hi</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LMD C12</a:t>
            </a:r>
            <a:endParaRPr b="0" i="0" sz="1600" u="none" cap="none" strike="noStrike">
              <a:solidFill>
                <a:srgbClr val="000000"/>
              </a:solidFill>
              <a:latin typeface="Calibri"/>
              <a:ea typeface="Calibri"/>
              <a:cs typeface="Calibri"/>
              <a:sym typeface="Calibri"/>
            </a:endParaRPr>
          </a:p>
        </p:txBody>
      </p:sp>
      <p:sp>
        <p:nvSpPr>
          <p:cNvPr id="290" name="Google Shape;290;p12"/>
          <p:cNvSpPr txBox="1"/>
          <p:nvPr/>
        </p:nvSpPr>
        <p:spPr>
          <a:xfrm>
            <a:off x="3108850" y="5568830"/>
            <a:ext cx="8298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Gy</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RHN C05</a:t>
            </a:r>
            <a:endParaRPr b="0" i="0" sz="1600" u="none" cap="none" strike="noStrike">
              <a:solidFill>
                <a:srgbClr val="000000"/>
              </a:solidFill>
              <a:latin typeface="Calibri"/>
              <a:ea typeface="Calibri"/>
              <a:cs typeface="Calibri"/>
              <a:sym typeface="Calibri"/>
            </a:endParaRPr>
          </a:p>
        </p:txBody>
      </p:sp>
      <p:sp>
        <p:nvSpPr>
          <p:cNvPr id="291" name="Google Shape;291;p12"/>
          <p:cNvSpPr txBox="1"/>
          <p:nvPr/>
        </p:nvSpPr>
        <p:spPr>
          <a:xfrm>
            <a:off x="4762873" y="5554350"/>
            <a:ext cx="996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Ma</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KHL M04</a:t>
            </a:r>
            <a:endParaRPr b="0" i="0" sz="1600" u="none" cap="none" strike="noStrike">
              <a:solidFill>
                <a:srgbClr val="000000"/>
              </a:solidFill>
              <a:latin typeface="Calibri"/>
              <a:ea typeface="Calibri"/>
              <a:cs typeface="Calibri"/>
              <a:sym typeface="Calibri"/>
            </a:endParaRPr>
          </a:p>
        </p:txBody>
      </p:sp>
      <p:sp>
        <p:nvSpPr>
          <p:cNvPr id="292" name="Google Shape;292;p12"/>
          <p:cNvSpPr txBox="1"/>
          <p:nvPr/>
        </p:nvSpPr>
        <p:spPr>
          <a:xfrm>
            <a:off x="6416897" y="5563075"/>
            <a:ext cx="10959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En</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 EGN D02</a:t>
            </a:r>
            <a:endParaRPr b="0" i="0" sz="1600" u="none" cap="none" strike="noStrike">
              <a:solidFill>
                <a:srgbClr val="000000"/>
              </a:solidFill>
              <a:latin typeface="Calibri"/>
              <a:ea typeface="Calibri"/>
              <a:cs typeface="Calibri"/>
              <a:sym typeface="Calibri"/>
            </a:endParaRPr>
          </a:p>
        </p:txBody>
      </p:sp>
      <p:sp>
        <p:nvSpPr>
          <p:cNvPr id="293" name="Google Shape;293;p12"/>
          <p:cNvSpPr txBox="1"/>
          <p:nvPr/>
        </p:nvSpPr>
        <p:spPr>
          <a:xfrm>
            <a:off x="8070940" y="5548595"/>
            <a:ext cx="860168" cy="58477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Sc</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PWX A22</a:t>
            </a:r>
            <a:endParaRPr b="0" i="0" sz="1600" u="none" cap="none" strike="noStrike">
              <a:solidFill>
                <a:srgbClr val="000000"/>
              </a:solidFill>
              <a:latin typeface="Calibri"/>
              <a:ea typeface="Calibri"/>
              <a:cs typeface="Calibri"/>
              <a:sym typeface="Calibri"/>
            </a:endParaRPr>
          </a:p>
        </p:txBody>
      </p:sp>
      <p:pic>
        <p:nvPicPr>
          <p:cNvPr id="294" name="Google Shape;294;p12"/>
          <p:cNvPicPr preferRelativeResize="0"/>
          <p:nvPr/>
        </p:nvPicPr>
        <p:blipFill rotWithShape="1">
          <a:blip r:embed="rId3">
            <a:alphaModFix/>
          </a:blip>
          <a:srcRect b="0" l="0" r="0" t="0"/>
          <a:stretch/>
        </p:blipFill>
        <p:spPr>
          <a:xfrm>
            <a:off x="0" y="6480500"/>
            <a:ext cx="12192001" cy="440425"/>
          </a:xfrm>
          <a:prstGeom prst="rect">
            <a:avLst/>
          </a:prstGeom>
          <a:noFill/>
          <a:ln>
            <a:noFill/>
          </a:ln>
        </p:spPr>
      </p:pic>
      <p:pic>
        <p:nvPicPr>
          <p:cNvPr id="295" name="Google Shape;295;p12"/>
          <p:cNvPicPr preferRelativeResize="0"/>
          <p:nvPr/>
        </p:nvPicPr>
        <p:blipFill>
          <a:blip r:embed="rId4">
            <a:alphaModFix/>
          </a:blip>
          <a:stretch>
            <a:fillRect/>
          </a:stretch>
        </p:blipFill>
        <p:spPr>
          <a:xfrm>
            <a:off x="1561375" y="1231725"/>
            <a:ext cx="8438525" cy="5132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4"/>
          <p:cNvPicPr preferRelativeResize="0"/>
          <p:nvPr/>
        </p:nvPicPr>
        <p:blipFill rotWithShape="1">
          <a:blip r:embed="rId3">
            <a:alphaModFix/>
          </a:blip>
          <a:srcRect b="8785" l="4740" r="0" t="4107"/>
          <a:stretch/>
        </p:blipFill>
        <p:spPr>
          <a:xfrm>
            <a:off x="729899" y="368124"/>
            <a:ext cx="4932724" cy="2982373"/>
          </a:xfrm>
          <a:prstGeom prst="rect">
            <a:avLst/>
          </a:prstGeom>
          <a:noFill/>
          <a:ln>
            <a:noFill/>
          </a:ln>
          <a:effectLst>
            <a:outerShdw blurRad="292100" rotWithShape="0" algn="tl" dir="2700000" dist="139700">
              <a:srgbClr val="333333">
                <a:alpha val="63921"/>
              </a:srgbClr>
            </a:outerShdw>
          </a:effectLst>
        </p:spPr>
      </p:pic>
      <p:pic>
        <p:nvPicPr>
          <p:cNvPr descr="Diagram&#10;&#10;Description automatically generated" id="301" name="Google Shape;301;p14"/>
          <p:cNvPicPr preferRelativeResize="0"/>
          <p:nvPr/>
        </p:nvPicPr>
        <p:blipFill rotWithShape="1">
          <a:blip r:embed="rId4">
            <a:alphaModFix/>
          </a:blip>
          <a:srcRect b="0" l="0" r="0" t="0"/>
          <a:stretch/>
        </p:blipFill>
        <p:spPr>
          <a:xfrm>
            <a:off x="10866379" y="0"/>
            <a:ext cx="866487" cy="996971"/>
          </a:xfrm>
          <a:prstGeom prst="rect">
            <a:avLst/>
          </a:prstGeom>
          <a:noFill/>
          <a:ln>
            <a:noFill/>
          </a:ln>
        </p:spPr>
      </p:pic>
      <p:sp>
        <p:nvSpPr>
          <p:cNvPr id="302" name="Google Shape;302;p14"/>
          <p:cNvSpPr txBox="1"/>
          <p:nvPr/>
        </p:nvSpPr>
        <p:spPr>
          <a:xfrm>
            <a:off x="4485144" y="2973011"/>
            <a:ext cx="3221700" cy="585000"/>
          </a:xfrm>
          <a:prstGeom prst="rect">
            <a:avLst/>
          </a:prstGeom>
          <a:solidFill>
            <a:schemeClr val="lt1"/>
          </a:solidFill>
          <a:ln cap="flat" cmpd="sng" w="57150">
            <a:solidFill>
              <a:srgbClr val="102B4E"/>
            </a:solidFill>
            <a:prstDash val="solid"/>
            <a:miter lim="400000"/>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Can you guess where these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pictures are taken from?</a:t>
            </a:r>
            <a:endParaRPr b="0" i="0" sz="1400" u="none" cap="none" strike="noStrike">
              <a:solidFill>
                <a:srgbClr val="000000"/>
              </a:solidFill>
              <a:latin typeface="Arial"/>
              <a:ea typeface="Arial"/>
              <a:cs typeface="Arial"/>
              <a:sym typeface="Arial"/>
            </a:endParaRPr>
          </a:p>
        </p:txBody>
      </p:sp>
      <p:pic>
        <p:nvPicPr>
          <p:cNvPr id="303" name="Google Shape;303;p14"/>
          <p:cNvPicPr preferRelativeResize="0"/>
          <p:nvPr/>
        </p:nvPicPr>
        <p:blipFill rotWithShape="1">
          <a:blip r:embed="rId5">
            <a:alphaModFix/>
          </a:blip>
          <a:srcRect b="0" l="0" r="0" t="0"/>
          <a:stretch/>
        </p:blipFill>
        <p:spPr>
          <a:xfrm>
            <a:off x="6915126" y="368125"/>
            <a:ext cx="4331374" cy="2528325"/>
          </a:xfrm>
          <a:prstGeom prst="rect">
            <a:avLst/>
          </a:prstGeom>
          <a:noFill/>
          <a:ln>
            <a:noFill/>
          </a:ln>
        </p:spPr>
      </p:pic>
      <p:pic>
        <p:nvPicPr>
          <p:cNvPr id="304" name="Google Shape;304;p14"/>
          <p:cNvPicPr preferRelativeResize="0"/>
          <p:nvPr/>
        </p:nvPicPr>
        <p:blipFill rotWithShape="1">
          <a:blip r:embed="rId6">
            <a:alphaModFix/>
          </a:blip>
          <a:srcRect b="20524" l="-24998" r="7426" t="-38098"/>
          <a:stretch/>
        </p:blipFill>
        <p:spPr>
          <a:xfrm>
            <a:off x="-456150" y="2391325"/>
            <a:ext cx="5914299" cy="3699550"/>
          </a:xfrm>
          <a:prstGeom prst="rect">
            <a:avLst/>
          </a:prstGeom>
          <a:noFill/>
          <a:ln>
            <a:noFill/>
          </a:ln>
        </p:spPr>
      </p:pic>
      <p:pic>
        <p:nvPicPr>
          <p:cNvPr id="305" name="Google Shape;305;p14"/>
          <p:cNvPicPr preferRelativeResize="0"/>
          <p:nvPr/>
        </p:nvPicPr>
        <p:blipFill rotWithShape="1">
          <a:blip r:embed="rId7">
            <a:alphaModFix/>
          </a:blip>
          <a:srcRect b="0" l="0" r="0" t="0"/>
          <a:stretch/>
        </p:blipFill>
        <p:spPr>
          <a:xfrm>
            <a:off x="7959050" y="3205525"/>
            <a:ext cx="3397549" cy="3011176"/>
          </a:xfrm>
          <a:prstGeom prst="rect">
            <a:avLst/>
          </a:prstGeom>
          <a:noFill/>
          <a:ln>
            <a:noFill/>
          </a:ln>
        </p:spPr>
      </p:pic>
      <p:pic>
        <p:nvPicPr>
          <p:cNvPr id="306" name="Google Shape;306;p14"/>
          <p:cNvPicPr preferRelativeResize="0"/>
          <p:nvPr/>
        </p:nvPicPr>
        <p:blipFill rotWithShape="1">
          <a:blip r:embed="rId8">
            <a:alphaModFix/>
          </a:blip>
          <a:srcRect b="0" l="0" r="0" t="0"/>
          <a:stretch/>
        </p:blipFill>
        <p:spPr>
          <a:xfrm>
            <a:off x="0" y="6480500"/>
            <a:ext cx="12192001" cy="440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5"/>
          <p:cNvSpPr txBox="1"/>
          <p:nvPr>
            <p:ph idx="1" type="body"/>
          </p:nvPr>
        </p:nvSpPr>
        <p:spPr>
          <a:xfrm>
            <a:off x="620761" y="2557961"/>
            <a:ext cx="7618133" cy="871039"/>
          </a:xfrm>
          <a:prstGeom prst="rect">
            <a:avLst/>
          </a:prstGeom>
          <a:noFill/>
          <a:ln>
            <a:noFill/>
          </a:ln>
        </p:spPr>
        <p:txBody>
          <a:bodyPr anchorCtr="0" anchor="ctr" bIns="45700" lIns="45700" spcFirstLastPara="1" rIns="45700" wrap="square" tIns="45700">
            <a:noAutofit/>
          </a:bodyPr>
          <a:lstStyle/>
          <a:p>
            <a:pPr indent="0" lvl="0" marL="0" rtl="0" algn="l">
              <a:lnSpc>
                <a:spcPct val="90000"/>
              </a:lnSpc>
              <a:spcBef>
                <a:spcPts val="0"/>
              </a:spcBef>
              <a:spcAft>
                <a:spcPts val="0"/>
              </a:spcAft>
              <a:buClr>
                <a:srgbClr val="FFFFFF"/>
              </a:buClr>
              <a:buSzPts val="4800"/>
              <a:buFont typeface="Calibri"/>
              <a:buNone/>
            </a:pPr>
            <a:r>
              <a:rPr lang="en-US" sz="4800">
                <a:latin typeface="Calibri"/>
                <a:ea typeface="Calibri"/>
                <a:cs typeface="Calibri"/>
                <a:sym typeface="Calibri"/>
              </a:rPr>
              <a:t>Thank You.</a:t>
            </a:r>
            <a:endParaRPr sz="4800">
              <a:latin typeface="Calibri"/>
              <a:ea typeface="Calibri"/>
              <a:cs typeface="Calibri"/>
              <a:sym typeface="Calibri"/>
            </a:endParaRPr>
          </a:p>
        </p:txBody>
      </p:sp>
      <p:pic>
        <p:nvPicPr>
          <p:cNvPr id="312" name="Google Shape;312;p15"/>
          <p:cNvPicPr preferRelativeResize="0"/>
          <p:nvPr/>
        </p:nvPicPr>
        <p:blipFill rotWithShape="1">
          <a:blip r:embed="rId3">
            <a:alphaModFix/>
          </a:blip>
          <a:srcRect b="0" l="0" r="0" t="0"/>
          <a:stretch/>
        </p:blipFill>
        <p:spPr>
          <a:xfrm>
            <a:off x="0" y="6532000"/>
            <a:ext cx="12192001" cy="456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nvSpPr>
        <p:spPr>
          <a:xfrm>
            <a:off x="606909" y="558021"/>
            <a:ext cx="3660300" cy="2289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4000"/>
              <a:buFont typeface="Calibri"/>
              <a:buNone/>
            </a:pPr>
            <a:r>
              <a:rPr b="0" i="0" lang="en-US" sz="4000" u="none" cap="none" strike="noStrike">
                <a:solidFill>
                  <a:srgbClr val="262626"/>
                </a:solidFill>
                <a:latin typeface="Calibri"/>
                <a:ea typeface="Calibri"/>
                <a:cs typeface="Calibri"/>
                <a:sym typeface="Calibri"/>
              </a:rPr>
              <a:t>Welcome to The Team…</a:t>
            </a:r>
            <a:endParaRPr b="0" i="0" sz="1400" u="none" cap="none" strike="noStrike">
              <a:solidFill>
                <a:srgbClr val="000000"/>
              </a:solidFill>
              <a:latin typeface="Arial"/>
              <a:ea typeface="Arial"/>
              <a:cs typeface="Arial"/>
              <a:sym typeface="Arial"/>
            </a:endParaRPr>
          </a:p>
        </p:txBody>
      </p:sp>
      <p:sp>
        <p:nvSpPr>
          <p:cNvPr id="94" name="Google Shape;94;p2"/>
          <p:cNvSpPr txBox="1"/>
          <p:nvPr>
            <p:ph idx="1" type="body"/>
          </p:nvPr>
        </p:nvSpPr>
        <p:spPr>
          <a:xfrm>
            <a:off x="606909" y="2294440"/>
            <a:ext cx="5114925" cy="26883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6"/>
              </a:buClr>
              <a:buSzPts val="1400"/>
              <a:buNone/>
            </a:pPr>
            <a:r>
              <a:rPr lang="en-US" sz="1400">
                <a:latin typeface="Calibri"/>
                <a:ea typeface="Calibri"/>
                <a:cs typeface="Calibri"/>
                <a:sym typeface="Calibri"/>
              </a:rPr>
              <a:t>“As Headteacher, I would like to welcome you to our wonderful community of learners at Sackville! You’ll find that the school is very friendly and you will be strongly encouraged and supported to do your best every day that you’re here.</a:t>
            </a:r>
            <a:endParaRPr sz="1400">
              <a:latin typeface="Calibri"/>
              <a:ea typeface="Calibri"/>
              <a:cs typeface="Calibri"/>
              <a:sym typeface="Calibri"/>
            </a:endParaRPr>
          </a:p>
          <a:p>
            <a:pPr indent="0" lvl="0" marL="0" rtl="0" algn="l">
              <a:lnSpc>
                <a:spcPct val="100000"/>
              </a:lnSpc>
              <a:spcBef>
                <a:spcPts val="1000"/>
              </a:spcBef>
              <a:spcAft>
                <a:spcPts val="0"/>
              </a:spcAft>
              <a:buClr>
                <a:srgbClr val="262626"/>
              </a:buClr>
              <a:buSzPts val="1400"/>
              <a:buNone/>
            </a:pPr>
            <a:r>
              <a:rPr lang="en-US" sz="1400">
                <a:latin typeface="Calibri"/>
                <a:ea typeface="Calibri"/>
                <a:cs typeface="Calibri"/>
                <a:sym typeface="Calibri"/>
              </a:rPr>
              <a:t>Sackville has many young people and staff who I am responsible for looking after. I am lucky to be surrounded by so many great people who make sure that everything runs smoothly. </a:t>
            </a:r>
            <a:endParaRPr/>
          </a:p>
          <a:p>
            <a:pPr indent="0" lvl="0" marL="0" rtl="0" algn="l">
              <a:lnSpc>
                <a:spcPct val="100000"/>
              </a:lnSpc>
              <a:spcBef>
                <a:spcPts val="1000"/>
              </a:spcBef>
              <a:spcAft>
                <a:spcPts val="0"/>
              </a:spcAft>
              <a:buClr>
                <a:srgbClr val="262626"/>
              </a:buClr>
              <a:buSzPts val="1400"/>
              <a:buNone/>
            </a:pPr>
            <a:r>
              <a:rPr lang="en-US" sz="1400">
                <a:latin typeface="Calibri"/>
                <a:ea typeface="Calibri"/>
                <a:cs typeface="Calibri"/>
                <a:sym typeface="Calibri"/>
              </a:rPr>
              <a:t>I am based just opposite the reception area at the entrance of the school and I’m really looking forward to meeting you. Good luck!”</a:t>
            </a:r>
            <a:endParaRPr/>
          </a:p>
          <a:p>
            <a:pPr indent="0" lvl="0" marL="0" rtl="0" algn="l">
              <a:lnSpc>
                <a:spcPct val="100000"/>
              </a:lnSpc>
              <a:spcBef>
                <a:spcPts val="1000"/>
              </a:spcBef>
              <a:spcAft>
                <a:spcPts val="0"/>
              </a:spcAft>
              <a:buClr>
                <a:srgbClr val="262626"/>
              </a:buClr>
              <a:buSzPts val="1400"/>
              <a:buNone/>
            </a:pPr>
            <a:r>
              <a:rPr lang="en-US" sz="1400">
                <a:latin typeface="Calibri"/>
                <a:ea typeface="Calibri"/>
                <a:cs typeface="Calibri"/>
                <a:sym typeface="Calibri"/>
              </a:rPr>
              <a:t>                                                                                           </a:t>
            </a:r>
            <a:endParaRPr/>
          </a:p>
          <a:p>
            <a:pPr indent="0" lvl="0" marL="0" rtl="0" algn="l">
              <a:lnSpc>
                <a:spcPct val="100000"/>
              </a:lnSpc>
              <a:spcBef>
                <a:spcPts val="1000"/>
              </a:spcBef>
              <a:spcAft>
                <a:spcPts val="0"/>
              </a:spcAft>
              <a:buClr>
                <a:srgbClr val="262626"/>
              </a:buClr>
              <a:buSzPts val="1400"/>
              <a:buNone/>
            </a:pPr>
            <a:r>
              <a:rPr b="1" lang="en-US" sz="1400">
                <a:latin typeface="Calibri"/>
                <a:ea typeface="Calibri"/>
                <a:cs typeface="Calibri"/>
                <a:sym typeface="Calibri"/>
              </a:rPr>
              <a:t>Ms Jo Meloni, Headteacher</a:t>
            </a:r>
            <a:endParaRPr sz="1400">
              <a:latin typeface="Calibri"/>
              <a:ea typeface="Calibri"/>
              <a:cs typeface="Calibri"/>
              <a:sym typeface="Calibri"/>
            </a:endParaRPr>
          </a:p>
        </p:txBody>
      </p:sp>
      <p:sp>
        <p:nvSpPr>
          <p:cNvPr id="95" name="Google Shape;95;p2"/>
          <p:cNvSpPr/>
          <p:nvPr/>
        </p:nvSpPr>
        <p:spPr>
          <a:xfrm>
            <a:off x="451262" y="5902036"/>
            <a:ext cx="2945081" cy="70064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0" i="0" sz="3200" u="none" cap="none" strike="noStrike">
              <a:solidFill>
                <a:schemeClr val="lt1"/>
              </a:solidFill>
              <a:latin typeface="Calibri"/>
              <a:ea typeface="Calibri"/>
              <a:cs typeface="Calibri"/>
              <a:sym typeface="Calibri"/>
            </a:endParaRPr>
          </a:p>
        </p:txBody>
      </p:sp>
      <p:pic>
        <p:nvPicPr>
          <p:cNvPr id="96" name="Google Shape;96;p2"/>
          <p:cNvPicPr preferRelativeResize="0"/>
          <p:nvPr/>
        </p:nvPicPr>
        <p:blipFill rotWithShape="1">
          <a:blip r:embed="rId3">
            <a:alphaModFix/>
          </a:blip>
          <a:srcRect b="0" l="11395" r="40679" t="0"/>
          <a:stretch/>
        </p:blipFill>
        <p:spPr>
          <a:xfrm>
            <a:off x="7285022" y="0"/>
            <a:ext cx="4906978" cy="6858000"/>
          </a:xfrm>
          <a:prstGeom prst="rect">
            <a:avLst/>
          </a:prstGeom>
          <a:noFill/>
          <a:ln>
            <a:noFill/>
          </a:ln>
        </p:spPr>
      </p:pic>
      <p:pic>
        <p:nvPicPr>
          <p:cNvPr id="97" name="Google Shape;97;p2"/>
          <p:cNvPicPr preferRelativeResize="0"/>
          <p:nvPr/>
        </p:nvPicPr>
        <p:blipFill rotWithShape="1">
          <a:blip r:embed="rId4">
            <a:alphaModFix/>
          </a:blip>
          <a:srcRect b="0" l="0" r="0" t="0"/>
          <a:stretch/>
        </p:blipFill>
        <p:spPr>
          <a:xfrm>
            <a:off x="0" y="6480500"/>
            <a:ext cx="12192001" cy="440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
          <p:cNvSpPr txBox="1"/>
          <p:nvPr/>
        </p:nvSpPr>
        <p:spPr>
          <a:xfrm>
            <a:off x="781274" y="629876"/>
            <a:ext cx="4497862" cy="22890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4000"/>
              <a:buFont typeface="Calibri"/>
              <a:buNone/>
            </a:pPr>
            <a:r>
              <a:rPr b="0" i="0" lang="en-US" sz="4000" u="none" cap="none" strike="noStrike">
                <a:solidFill>
                  <a:srgbClr val="262626"/>
                </a:solidFill>
                <a:latin typeface="Calibri"/>
                <a:ea typeface="Calibri"/>
                <a:cs typeface="Calibri"/>
                <a:sym typeface="Calibri"/>
              </a:rPr>
              <a:t>Leading the team …</a:t>
            </a:r>
            <a:endParaRPr b="0" i="0" sz="4000" u="none" cap="none" strike="noStrike">
              <a:solidFill>
                <a:srgbClr val="262626"/>
              </a:solidFill>
              <a:latin typeface="Calibri"/>
              <a:ea typeface="Calibri"/>
              <a:cs typeface="Calibri"/>
              <a:sym typeface="Calibri"/>
            </a:endParaRPr>
          </a:p>
        </p:txBody>
      </p:sp>
      <p:sp>
        <p:nvSpPr>
          <p:cNvPr id="103" name="Google Shape;103;p3"/>
          <p:cNvSpPr txBox="1"/>
          <p:nvPr>
            <p:ph idx="1" type="body"/>
          </p:nvPr>
        </p:nvSpPr>
        <p:spPr>
          <a:xfrm>
            <a:off x="781274" y="1836875"/>
            <a:ext cx="4497862" cy="28764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lang="en-US" sz="1400">
                <a:solidFill>
                  <a:schemeClr val="dk1"/>
                </a:solidFill>
                <a:latin typeface="Calibri"/>
                <a:ea typeface="Calibri"/>
                <a:cs typeface="Calibri"/>
                <a:sym typeface="Calibri"/>
              </a:rPr>
              <a:t>“Welcome to Sackville.</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My name is Mr Street and I am one of the Deputy Headteachers here at Sackville. </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My responsibilities include the wellbeing of students. I’m keen that you start Sackville, feeling safe, confident and ready to learn. </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I am really looking forward to meeting you on one of our transition days so I can tell you a little more about me but more importantly, find out a lot more about you. Take care and stay safe.”</a:t>
            </a:r>
            <a:endParaRPr sz="14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400"/>
              <a:buNone/>
            </a:pPr>
            <a:r>
              <a:rPr b="1" lang="en-US" sz="1400">
                <a:solidFill>
                  <a:schemeClr val="dk1"/>
                </a:solidFill>
                <a:latin typeface="Calibri"/>
                <a:ea typeface="Calibri"/>
                <a:cs typeface="Calibri"/>
                <a:sym typeface="Calibri"/>
              </a:rPr>
              <a:t>Mr Street</a:t>
            </a:r>
            <a:endParaRPr sz="1400">
              <a:solidFill>
                <a:schemeClr val="dk1"/>
              </a:solidFill>
              <a:latin typeface="Calibri"/>
              <a:ea typeface="Calibri"/>
              <a:cs typeface="Calibri"/>
              <a:sym typeface="Calibri"/>
            </a:endParaRPr>
          </a:p>
        </p:txBody>
      </p:sp>
      <p:sp>
        <p:nvSpPr>
          <p:cNvPr id="104" name="Google Shape;104;p3"/>
          <p:cNvSpPr/>
          <p:nvPr/>
        </p:nvSpPr>
        <p:spPr>
          <a:xfrm>
            <a:off x="451262" y="5902036"/>
            <a:ext cx="2945081" cy="70064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0" i="0" sz="3200" u="none" cap="none" strike="noStrike">
              <a:solidFill>
                <a:schemeClr val="lt1"/>
              </a:solidFill>
              <a:latin typeface="Calibri"/>
              <a:ea typeface="Calibri"/>
              <a:cs typeface="Calibri"/>
              <a:sym typeface="Calibri"/>
            </a:endParaRPr>
          </a:p>
        </p:txBody>
      </p:sp>
      <p:sp>
        <p:nvSpPr>
          <p:cNvPr id="105" name="Google Shape;105;p3"/>
          <p:cNvSpPr/>
          <p:nvPr/>
        </p:nvSpPr>
        <p:spPr>
          <a:xfrm>
            <a:off x="7905541" y="5221445"/>
            <a:ext cx="167225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Mr Street, Deputy Head</a:t>
            </a:r>
            <a:endParaRPr b="0" i="0" sz="1200" u="none" cap="none" strike="noStrike">
              <a:solidFill>
                <a:srgbClr val="000000"/>
              </a:solidFill>
              <a:latin typeface="Calibri"/>
              <a:ea typeface="Calibri"/>
              <a:cs typeface="Calibri"/>
              <a:sym typeface="Calibri"/>
            </a:endParaRPr>
          </a:p>
        </p:txBody>
      </p:sp>
      <p:pic>
        <p:nvPicPr>
          <p:cNvPr id="106" name="Google Shape;106;p3"/>
          <p:cNvPicPr preferRelativeResize="0"/>
          <p:nvPr/>
        </p:nvPicPr>
        <p:blipFill rotWithShape="1">
          <a:blip r:embed="rId3">
            <a:alphaModFix/>
          </a:blip>
          <a:srcRect b="0" l="0" r="0" t="0"/>
          <a:stretch/>
        </p:blipFill>
        <p:spPr>
          <a:xfrm>
            <a:off x="0" y="6480500"/>
            <a:ext cx="12192001" cy="440425"/>
          </a:xfrm>
          <a:prstGeom prst="rect">
            <a:avLst/>
          </a:prstGeom>
          <a:noFill/>
          <a:ln>
            <a:noFill/>
          </a:ln>
        </p:spPr>
      </p:pic>
      <p:pic>
        <p:nvPicPr>
          <p:cNvPr id="107" name="Google Shape;107;p3"/>
          <p:cNvPicPr preferRelativeResize="0"/>
          <p:nvPr/>
        </p:nvPicPr>
        <p:blipFill rotWithShape="1">
          <a:blip r:embed="rId4">
            <a:alphaModFix/>
          </a:blip>
          <a:srcRect b="4360" l="0" r="4415" t="0"/>
          <a:stretch/>
        </p:blipFill>
        <p:spPr>
          <a:xfrm>
            <a:off x="6698950" y="724250"/>
            <a:ext cx="3839725" cy="41518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nvSpPr>
        <p:spPr>
          <a:xfrm>
            <a:off x="750994" y="545829"/>
            <a:ext cx="10575374" cy="148109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4000"/>
              <a:buFont typeface="Calibri"/>
              <a:buNone/>
            </a:pPr>
            <a:r>
              <a:rPr b="0" i="0" lang="en-US" sz="4000" u="none" cap="none" strike="noStrike">
                <a:solidFill>
                  <a:srgbClr val="262626"/>
                </a:solidFill>
                <a:latin typeface="Calibri"/>
                <a:ea typeface="Calibri"/>
                <a:cs typeface="Calibri"/>
                <a:sym typeface="Calibri"/>
              </a:rPr>
              <a:t>With you all the way…</a:t>
            </a:r>
            <a:endParaRPr b="0" i="0" sz="4000" u="none" cap="none" strike="noStrike">
              <a:solidFill>
                <a:srgbClr val="262626"/>
              </a:solidFill>
              <a:latin typeface="Calibri"/>
              <a:ea typeface="Calibri"/>
              <a:cs typeface="Calibri"/>
              <a:sym typeface="Calibri"/>
            </a:endParaRPr>
          </a:p>
        </p:txBody>
      </p:sp>
      <p:sp>
        <p:nvSpPr>
          <p:cNvPr id="113" name="Google Shape;113;p4"/>
          <p:cNvSpPr txBox="1"/>
          <p:nvPr>
            <p:ph idx="1" type="body"/>
          </p:nvPr>
        </p:nvSpPr>
        <p:spPr>
          <a:xfrm>
            <a:off x="4824246" y="1674460"/>
            <a:ext cx="6502122" cy="45805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lang="en-US" sz="1400">
                <a:solidFill>
                  <a:schemeClr val="dk1"/>
                </a:solidFill>
                <a:latin typeface="Calibri"/>
                <a:ea typeface="Calibri"/>
                <a:cs typeface="Calibri"/>
                <a:sym typeface="Calibri"/>
              </a:rPr>
              <a:t>“My name is Mrs Sands, I am Head of Turing Community but also the year 7 Transition leader.</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My role is to manage and ensure your transition from primary to secondary school, runs as smoothly as possible.</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I am in contact with your teachers and parents, collecting information so we know all about you before you even join us in September. I plan the days you will be coming in for and I am the main point of contact for your parents if they have any questions or concerns about you joining. </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I am really look forward to getting to know each and every one of you, and I hope I can make the journey into Sackville a happy, safe and most of all fun experience, ready for you to start great learning in September. </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You will love Sackville, it is a wonderful school, full of amazing opportunities, which I encourage you to take full advantage of.</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I look forward to seeing you all in June for your personal meetings at Sackville and in July for the three Induction Days.”</a:t>
            </a:r>
            <a:endParaRPr sz="14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400"/>
              <a:buNone/>
            </a:pPr>
            <a:r>
              <a:rPr b="1" lang="en-US" sz="1400">
                <a:solidFill>
                  <a:schemeClr val="dk1"/>
                </a:solidFill>
                <a:latin typeface="Calibri"/>
                <a:ea typeface="Calibri"/>
                <a:cs typeface="Calibri"/>
                <a:sym typeface="Calibri"/>
              </a:rPr>
              <a:t>Mrs Sands</a:t>
            </a:r>
            <a:endParaRPr b="1" sz="14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400"/>
              <a:buNone/>
            </a:pPr>
            <a:r>
              <a:t/>
            </a:r>
            <a:endParaRPr/>
          </a:p>
          <a:p>
            <a:pPr indent="0" lvl="0" marL="0" rtl="0" algn="l">
              <a:lnSpc>
                <a:spcPct val="100000"/>
              </a:lnSpc>
              <a:spcBef>
                <a:spcPts val="1000"/>
              </a:spcBef>
              <a:spcAft>
                <a:spcPts val="0"/>
              </a:spcAft>
              <a:buClr>
                <a:schemeClr val="dk1"/>
              </a:buClr>
              <a:buSzPts val="1200"/>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114" name="Google Shape;114;p4"/>
          <p:cNvSpPr/>
          <p:nvPr/>
        </p:nvSpPr>
        <p:spPr>
          <a:xfrm>
            <a:off x="451262" y="5902036"/>
            <a:ext cx="2945081" cy="70064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0" i="0" sz="3200" u="none" cap="none" strike="noStrike">
              <a:solidFill>
                <a:schemeClr val="lt1"/>
              </a:solidFill>
              <a:latin typeface="Calibri"/>
              <a:ea typeface="Calibri"/>
              <a:cs typeface="Calibri"/>
              <a:sym typeface="Calibri"/>
            </a:endParaRPr>
          </a:p>
        </p:txBody>
      </p:sp>
      <p:sp>
        <p:nvSpPr>
          <p:cNvPr id="115" name="Google Shape;115;p4"/>
          <p:cNvSpPr/>
          <p:nvPr/>
        </p:nvSpPr>
        <p:spPr>
          <a:xfrm>
            <a:off x="792200" y="5524176"/>
            <a:ext cx="3894300" cy="32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Mrs </a:t>
            </a:r>
            <a:r>
              <a:rPr lang="en-US" sz="1200">
                <a:latin typeface="Calibri"/>
                <a:ea typeface="Calibri"/>
                <a:cs typeface="Calibri"/>
                <a:sym typeface="Calibri"/>
              </a:rPr>
              <a:t>Sands</a:t>
            </a:r>
            <a:r>
              <a:rPr b="0" i="0" lang="en-US" sz="1200" u="none" cap="none" strike="noStrike">
                <a:solidFill>
                  <a:srgbClr val="000000"/>
                </a:solidFill>
                <a:latin typeface="Calibri"/>
                <a:ea typeface="Calibri"/>
                <a:cs typeface="Calibri"/>
                <a:sym typeface="Calibri"/>
              </a:rPr>
              <a:t>, </a:t>
            </a:r>
            <a:r>
              <a:rPr lang="en-US" sz="1200">
                <a:latin typeface="Calibri"/>
                <a:ea typeface="Calibri"/>
                <a:cs typeface="Calibri"/>
                <a:sym typeface="Calibri"/>
              </a:rPr>
              <a:t>Year 7 Transition Leader</a:t>
            </a:r>
            <a:endParaRPr b="0" i="0" sz="1200" u="none" cap="none" strike="noStrike">
              <a:solidFill>
                <a:srgbClr val="000000"/>
              </a:solidFill>
              <a:latin typeface="Calibri"/>
              <a:ea typeface="Calibri"/>
              <a:cs typeface="Calibri"/>
              <a:sym typeface="Calibri"/>
            </a:endParaRPr>
          </a:p>
        </p:txBody>
      </p:sp>
      <p:pic>
        <p:nvPicPr>
          <p:cNvPr id="116" name="Google Shape;116;p4"/>
          <p:cNvPicPr preferRelativeResize="0"/>
          <p:nvPr/>
        </p:nvPicPr>
        <p:blipFill rotWithShape="1">
          <a:blip r:embed="rId3">
            <a:alphaModFix/>
          </a:blip>
          <a:srcRect b="0" l="0" r="0" t="0"/>
          <a:stretch/>
        </p:blipFill>
        <p:spPr>
          <a:xfrm>
            <a:off x="0" y="6480500"/>
            <a:ext cx="12192001" cy="440425"/>
          </a:xfrm>
          <a:prstGeom prst="rect">
            <a:avLst/>
          </a:prstGeom>
          <a:noFill/>
          <a:ln>
            <a:noFill/>
          </a:ln>
        </p:spPr>
      </p:pic>
      <p:pic>
        <p:nvPicPr>
          <p:cNvPr id="117" name="Google Shape;117;p4"/>
          <p:cNvPicPr preferRelativeResize="0"/>
          <p:nvPr/>
        </p:nvPicPr>
        <p:blipFill>
          <a:blip r:embed="rId4">
            <a:alphaModFix/>
          </a:blip>
          <a:stretch>
            <a:fillRect/>
          </a:stretch>
        </p:blipFill>
        <p:spPr>
          <a:xfrm>
            <a:off x="1467650" y="1618080"/>
            <a:ext cx="2346525" cy="3519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5"/>
          <p:cNvSpPr txBox="1"/>
          <p:nvPr/>
        </p:nvSpPr>
        <p:spPr>
          <a:xfrm>
            <a:off x="6441392" y="545829"/>
            <a:ext cx="3660249" cy="22890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4000"/>
              <a:buFont typeface="Avenir"/>
              <a:buNone/>
            </a:pPr>
            <a:r>
              <a:t/>
            </a:r>
            <a:endParaRPr b="0" i="0" sz="4000" u="none" cap="none" strike="noStrike">
              <a:solidFill>
                <a:schemeClr val="dk1"/>
              </a:solidFill>
              <a:latin typeface="Calibri"/>
              <a:ea typeface="Calibri"/>
              <a:cs typeface="Calibri"/>
              <a:sym typeface="Calibri"/>
            </a:endParaRPr>
          </a:p>
        </p:txBody>
      </p:sp>
      <p:sp>
        <p:nvSpPr>
          <p:cNvPr id="123" name="Google Shape;123;p5"/>
          <p:cNvSpPr txBox="1"/>
          <p:nvPr>
            <p:ph idx="1" type="body"/>
          </p:nvPr>
        </p:nvSpPr>
        <p:spPr>
          <a:xfrm>
            <a:off x="720800" y="4160950"/>
            <a:ext cx="3305400" cy="2138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6"/>
              </a:buClr>
              <a:buSzPts val="1200"/>
              <a:buNone/>
            </a:pPr>
            <a:r>
              <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“My name is Mrs Hunt and I work in the LINK. I am the Special Needs Coordinator so I am someone who can help you or your parents if there is any extra help you need with your learning.”</a:t>
            </a:r>
            <a:endParaRPr sz="14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400"/>
              <a:buNone/>
            </a:pPr>
            <a:r>
              <a:rPr b="1" lang="en-US" sz="1400">
                <a:solidFill>
                  <a:schemeClr val="dk1"/>
                </a:solidFill>
                <a:latin typeface="Calibri"/>
                <a:ea typeface="Calibri"/>
                <a:cs typeface="Calibri"/>
                <a:sym typeface="Calibri"/>
              </a:rPr>
              <a:t>Mrs Hunt</a:t>
            </a:r>
            <a:endParaRPr/>
          </a:p>
          <a:p>
            <a:pPr indent="0" lvl="0" marL="0" rtl="0" algn="l">
              <a:lnSpc>
                <a:spcPct val="100000"/>
              </a:lnSpc>
              <a:spcBef>
                <a:spcPts val="1000"/>
              </a:spcBef>
              <a:spcAft>
                <a:spcPts val="0"/>
              </a:spcAft>
              <a:buClr>
                <a:schemeClr val="dk1"/>
              </a:buClr>
              <a:buSzPts val="1400"/>
              <a:buNone/>
            </a:pP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124" name="Google Shape;124;p5"/>
          <p:cNvSpPr/>
          <p:nvPr/>
        </p:nvSpPr>
        <p:spPr>
          <a:xfrm>
            <a:off x="518238" y="5728838"/>
            <a:ext cx="2945100" cy="700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pic>
        <p:nvPicPr>
          <p:cNvPr id="125" name="Google Shape;125;p5"/>
          <p:cNvPicPr preferRelativeResize="0"/>
          <p:nvPr/>
        </p:nvPicPr>
        <p:blipFill rotWithShape="1">
          <a:blip r:embed="rId3">
            <a:alphaModFix/>
          </a:blip>
          <a:srcRect b="18260" l="16187" r="14067" t="0"/>
          <a:stretch/>
        </p:blipFill>
        <p:spPr>
          <a:xfrm>
            <a:off x="1327975" y="1177304"/>
            <a:ext cx="2183025" cy="2605318"/>
          </a:xfrm>
          <a:prstGeom prst="rect">
            <a:avLst/>
          </a:prstGeom>
          <a:noFill/>
          <a:ln>
            <a:noFill/>
          </a:ln>
        </p:spPr>
      </p:pic>
      <p:sp>
        <p:nvSpPr>
          <p:cNvPr id="126" name="Google Shape;126;p5"/>
          <p:cNvSpPr txBox="1"/>
          <p:nvPr/>
        </p:nvSpPr>
        <p:spPr>
          <a:xfrm>
            <a:off x="518250" y="438920"/>
            <a:ext cx="9583500" cy="97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libri"/>
              <a:buNone/>
            </a:pPr>
            <a:r>
              <a:rPr b="0" i="0" lang="en-US" sz="4000" u="none" cap="none" strike="noStrike">
                <a:solidFill>
                  <a:schemeClr val="dk1"/>
                </a:solidFill>
                <a:latin typeface="Calibri"/>
                <a:ea typeface="Calibri"/>
                <a:cs typeface="Calibri"/>
                <a:sym typeface="Calibri"/>
              </a:rPr>
              <a:t>Here to support you …</a:t>
            </a:r>
            <a:endParaRPr b="0" i="0" sz="4000" u="none" cap="none" strike="noStrike">
              <a:solidFill>
                <a:schemeClr val="dk1"/>
              </a:solidFill>
              <a:latin typeface="Calibri"/>
              <a:ea typeface="Calibri"/>
              <a:cs typeface="Calibri"/>
              <a:sym typeface="Calibri"/>
            </a:endParaRPr>
          </a:p>
        </p:txBody>
      </p:sp>
      <p:sp>
        <p:nvSpPr>
          <p:cNvPr id="127" name="Google Shape;127;p5"/>
          <p:cNvSpPr txBox="1"/>
          <p:nvPr/>
        </p:nvSpPr>
        <p:spPr>
          <a:xfrm>
            <a:off x="6831900" y="4396425"/>
            <a:ext cx="3502200" cy="140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222222"/>
                </a:solidFill>
                <a:highlight>
                  <a:srgbClr val="FFFFFF"/>
                </a:highlight>
                <a:latin typeface="Calibri"/>
                <a:ea typeface="Calibri"/>
                <a:cs typeface="Calibri"/>
                <a:sym typeface="Calibri"/>
              </a:rPr>
              <a:t>“</a:t>
            </a:r>
            <a:r>
              <a:rPr lang="en-US">
                <a:solidFill>
                  <a:srgbClr val="222222"/>
                </a:solidFill>
                <a:highlight>
                  <a:srgbClr val="FFFFFF"/>
                </a:highlight>
                <a:latin typeface="Calibri"/>
                <a:ea typeface="Calibri"/>
                <a:cs typeface="Calibri"/>
                <a:sym typeface="Calibri"/>
              </a:rPr>
              <a:t>My name is</a:t>
            </a:r>
            <a:r>
              <a:rPr b="0" i="0" lang="en-US" sz="1400" u="none" cap="none" strike="noStrike">
                <a:solidFill>
                  <a:srgbClr val="222222"/>
                </a:solidFill>
                <a:highlight>
                  <a:srgbClr val="FFFFFF"/>
                </a:highlight>
                <a:latin typeface="Calibri"/>
                <a:ea typeface="Calibri"/>
                <a:cs typeface="Calibri"/>
                <a:sym typeface="Calibri"/>
              </a:rPr>
              <a:t> Mrs Steer. </a:t>
            </a:r>
            <a:r>
              <a:rPr lang="en-US">
                <a:solidFill>
                  <a:srgbClr val="222222"/>
                </a:solidFill>
                <a:highlight>
                  <a:srgbClr val="FFFFFF"/>
                </a:highlight>
                <a:latin typeface="Calibri"/>
                <a:ea typeface="Calibri"/>
                <a:cs typeface="Calibri"/>
                <a:sym typeface="Calibri"/>
              </a:rPr>
              <a:t>I</a:t>
            </a:r>
            <a:r>
              <a:rPr b="0" i="0" lang="en-US" sz="1400" u="none" cap="none" strike="noStrike">
                <a:solidFill>
                  <a:srgbClr val="222222"/>
                </a:solidFill>
                <a:highlight>
                  <a:srgbClr val="FFFFFF"/>
                </a:highlight>
                <a:latin typeface="Calibri"/>
                <a:ea typeface="Calibri"/>
                <a:cs typeface="Calibri"/>
                <a:sym typeface="Calibri"/>
              </a:rPr>
              <a:t> work in the Attendance and Welfare Office and </a:t>
            </a:r>
            <a:r>
              <a:rPr lang="en-US">
                <a:solidFill>
                  <a:srgbClr val="222222"/>
                </a:solidFill>
                <a:highlight>
                  <a:srgbClr val="FFFFFF"/>
                </a:highlight>
                <a:latin typeface="Calibri"/>
                <a:ea typeface="Calibri"/>
                <a:cs typeface="Calibri"/>
                <a:sym typeface="Calibri"/>
              </a:rPr>
              <a:t>my</a:t>
            </a:r>
            <a:r>
              <a:rPr b="0" i="0" lang="en-US" sz="1400" u="none" cap="none" strike="noStrike">
                <a:solidFill>
                  <a:srgbClr val="222222"/>
                </a:solidFill>
                <a:highlight>
                  <a:srgbClr val="FFFFFF"/>
                </a:highlight>
                <a:latin typeface="Calibri"/>
                <a:ea typeface="Calibri"/>
                <a:cs typeface="Calibri"/>
                <a:sym typeface="Calibri"/>
              </a:rPr>
              <a:t> job is to support children to attend school and to keep them safe. </a:t>
            </a:r>
            <a:r>
              <a:rPr lang="en-US">
                <a:solidFill>
                  <a:srgbClr val="222222"/>
                </a:solidFill>
                <a:highlight>
                  <a:srgbClr val="FFFFFF"/>
                </a:highlight>
                <a:latin typeface="Calibri"/>
                <a:ea typeface="Calibri"/>
                <a:cs typeface="Calibri"/>
                <a:sym typeface="Calibri"/>
              </a:rPr>
              <a:t>I am </a:t>
            </a:r>
            <a:r>
              <a:rPr b="0" i="0" lang="en-US" sz="1400" u="none" cap="none" strike="noStrike">
                <a:solidFill>
                  <a:srgbClr val="222222"/>
                </a:solidFill>
                <a:highlight>
                  <a:srgbClr val="FFFFFF"/>
                </a:highlight>
                <a:latin typeface="Calibri"/>
                <a:ea typeface="Calibri"/>
                <a:cs typeface="Calibri"/>
                <a:sym typeface="Calibri"/>
              </a:rPr>
              <a:t>looking forward to meeting you on your transition days and getting to know you, ready for when you join us in September.</a:t>
            </a:r>
            <a:endParaRPr b="0" i="0" sz="1400" u="none" cap="none" strike="noStrike">
              <a:solidFill>
                <a:srgbClr val="222222"/>
              </a:solidFill>
              <a:highlight>
                <a:srgbClr val="FFFFFF"/>
              </a:highlight>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solidFill>
                  <a:srgbClr val="222222"/>
                </a:solidFill>
                <a:highlight>
                  <a:srgbClr val="FFFFFF"/>
                </a:highlight>
                <a:latin typeface="Calibri"/>
                <a:ea typeface="Calibri"/>
                <a:cs typeface="Calibri"/>
                <a:sym typeface="Calibri"/>
              </a:rPr>
              <a:t>See you soon!”</a:t>
            </a:r>
            <a:endParaRPr b="0" i="0" sz="1400" u="none" cap="none" strike="noStrike">
              <a:solidFill>
                <a:srgbClr val="222222"/>
              </a:solidFill>
              <a:highlight>
                <a:srgbClr val="FFFFFF"/>
              </a:highlight>
              <a:latin typeface="Calibri"/>
              <a:ea typeface="Calibri"/>
              <a:cs typeface="Calibri"/>
              <a:sym typeface="Calibri"/>
            </a:endParaRPr>
          </a:p>
        </p:txBody>
      </p:sp>
      <p:sp>
        <p:nvSpPr>
          <p:cNvPr id="128" name="Google Shape;128;p5"/>
          <p:cNvSpPr/>
          <p:nvPr/>
        </p:nvSpPr>
        <p:spPr>
          <a:xfrm>
            <a:off x="1327975" y="3970350"/>
            <a:ext cx="21831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Mrs Hunt, Special Needs Coordinator</a:t>
            </a:r>
            <a:endParaRPr b="0" i="0" sz="1200" u="none" cap="none" strike="noStrike">
              <a:solidFill>
                <a:srgbClr val="000000"/>
              </a:solidFill>
              <a:latin typeface="Calibri"/>
              <a:ea typeface="Calibri"/>
              <a:cs typeface="Calibri"/>
              <a:sym typeface="Calibri"/>
            </a:endParaRPr>
          </a:p>
        </p:txBody>
      </p:sp>
      <p:sp>
        <p:nvSpPr>
          <p:cNvPr descr="https://ci3.googleusercontent.com/mail-img-att/AEXG51mXaGBAJSLxV5Zei5wkPJqXCtWoTPql4XON7ftiqYmZe-0QpjoKaiu6VImyGWXfS6-pF8vqIe0I1mRejnoiRdd7TYk1JXsmyRlsPqYJPT37SA3xO8VC5VFxJJ6exy93DX3bnCaz9sYFuSHHIdnSc--k19UxspFyBcy23houdIbhcOaMMnLs1QmmQVfRvulIi12lmFnK21HTRKMUFuXeFXMAxspKIBeLNlWzlpu5Iv51ANBCxNglLnh0VPukyQOVtfxO971SYLwHb-deXySbIEkAvDhPRXiIYni3Im5Zum26DZcUsQeERfPUhYA-jd5727WSN8oeeHL_K9Q3Krr5hJt6WJ-901hS_Jfst3yiwCOn-Xzw9DVOnWMIX3PCQ08NuLebtvjAdi8ysbtsjH9ViQn3PXrnxbaO2BwMiHKMJvenTvY4_xdFq0b18zTlQJXzX0XyRcTRUGWV_KYWSTsU-S7UsRzfUcNjSzJtXrCb98aOOAU_BzGYgFWSMNDmOHpV2MLNDNxaHVxeF1LNTX8Aj-lADSZkH2KHylM_3-AyjGoPk0sLq-rcoT9inLpY61WxwCx5zf4g8dIBBOTM4m-ufdC9gajWmjM-fUxkki6M72lg2G0K8SvSW-WYWmPG7pgrqfO72OCJkLp61NuJO9-HQdqb7D9V44PTAH8aWyG5NAJeE6YnpvDMsQxhXQVykiGvCOZHge3sM0QTTahhvxAaNDNBkgleu86ZwpPhjMf46T0gP9ZPo4VUQ1YDElwS9yRMpYdou4-qKFw7j2zzWep8LpMQ07-h84hc5lFxxCTp-PU_0GVKFSmGVAkNOFPGDPvnPT9_VqQifOctpuhKHvL8WvZEZh5c11QZcYLxg1A58wBB2iCwHR6-zjHwLNCVjegaK7j-uo6KBjVEAbDtDXUgzxmBVvaKOADyfJWSmPoXVw5ymOL5dyS6GO2KRoTbMrUxF_2E_XThrtEK4ONwuEYubg6j95HqdthepMScuXW35xnRWV08ALhocEsnIfExD_s8KPgLqvxY2GYo8vgKswVDNX3_OMtrgXjksBs6DgLltbtGl2zrZeH52dw=s0-l75-ft" id="129" name="Google Shape;129;p5"/>
          <p:cNvSpPr/>
          <p:nvPr/>
        </p:nvSpPr>
        <p:spPr>
          <a:xfrm>
            <a:off x="155575" y="-144463"/>
            <a:ext cx="2022024" cy="20220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0" i="0" sz="3200" u="none" cap="none" strike="noStrike">
              <a:solidFill>
                <a:srgbClr val="000000"/>
              </a:solidFill>
              <a:latin typeface="Calibri"/>
              <a:ea typeface="Calibri"/>
              <a:cs typeface="Calibri"/>
              <a:sym typeface="Calibri"/>
            </a:endParaRPr>
          </a:p>
        </p:txBody>
      </p:sp>
      <p:pic>
        <p:nvPicPr>
          <p:cNvPr id="130" name="Google Shape;130;p5"/>
          <p:cNvPicPr preferRelativeResize="0"/>
          <p:nvPr/>
        </p:nvPicPr>
        <p:blipFill rotWithShape="1">
          <a:blip r:embed="rId4">
            <a:alphaModFix/>
          </a:blip>
          <a:srcRect b="0" l="0" r="0" t="0"/>
          <a:stretch/>
        </p:blipFill>
        <p:spPr>
          <a:xfrm>
            <a:off x="0" y="6480500"/>
            <a:ext cx="12192001" cy="440425"/>
          </a:xfrm>
          <a:prstGeom prst="rect">
            <a:avLst/>
          </a:prstGeom>
          <a:noFill/>
          <a:ln>
            <a:noFill/>
          </a:ln>
        </p:spPr>
      </p:pic>
      <p:pic>
        <p:nvPicPr>
          <p:cNvPr id="131" name="Google Shape;131;p5"/>
          <p:cNvPicPr preferRelativeResize="0"/>
          <p:nvPr/>
        </p:nvPicPr>
        <p:blipFill rotWithShape="1">
          <a:blip r:embed="rId5">
            <a:alphaModFix/>
          </a:blip>
          <a:srcRect b="5490" l="0" r="0" t="0"/>
          <a:stretch/>
        </p:blipFill>
        <p:spPr>
          <a:xfrm>
            <a:off x="7694850" y="1308401"/>
            <a:ext cx="2119601" cy="2647926"/>
          </a:xfrm>
          <a:prstGeom prst="rect">
            <a:avLst/>
          </a:prstGeom>
          <a:noFill/>
          <a:ln>
            <a:noFill/>
          </a:ln>
        </p:spPr>
      </p:pic>
      <p:sp>
        <p:nvSpPr>
          <p:cNvPr id="132" name="Google Shape;132;p5"/>
          <p:cNvSpPr/>
          <p:nvPr/>
        </p:nvSpPr>
        <p:spPr>
          <a:xfrm>
            <a:off x="7653200" y="3884050"/>
            <a:ext cx="22029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Mrs Steer, Child Protection and </a:t>
            </a:r>
            <a:r>
              <a:rPr lang="en-US" sz="1200">
                <a:latin typeface="Calibri"/>
                <a:ea typeface="Calibri"/>
                <a:cs typeface="Calibri"/>
                <a:sym typeface="Calibri"/>
              </a:rPr>
              <a:t>Welfare</a:t>
            </a:r>
            <a:r>
              <a:rPr b="0" i="0" lang="en-US" sz="1200" u="none" cap="none" strike="noStrike">
                <a:solidFill>
                  <a:srgbClr val="000000"/>
                </a:solidFill>
                <a:latin typeface="Calibri"/>
                <a:ea typeface="Calibri"/>
                <a:cs typeface="Calibri"/>
                <a:sym typeface="Calibri"/>
              </a:rPr>
              <a:t> office</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8"/>
          <p:cNvSpPr txBox="1"/>
          <p:nvPr>
            <p:ph type="title"/>
          </p:nvPr>
        </p:nvSpPr>
        <p:spPr>
          <a:xfrm>
            <a:off x="606909" y="365125"/>
            <a:ext cx="6907074" cy="16367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Calibri"/>
              <a:buNone/>
            </a:pPr>
            <a:r>
              <a:rPr lang="en-US">
                <a:solidFill>
                  <a:schemeClr val="lt1"/>
                </a:solidFill>
                <a:latin typeface="Calibri"/>
                <a:ea typeface="Calibri"/>
                <a:cs typeface="Calibri"/>
                <a:sym typeface="Calibri"/>
              </a:rPr>
              <a:t>Sackville Communities</a:t>
            </a:r>
            <a:endParaRPr>
              <a:solidFill>
                <a:schemeClr val="lt1"/>
              </a:solidFill>
              <a:latin typeface="Calibri"/>
              <a:ea typeface="Calibri"/>
              <a:cs typeface="Calibri"/>
              <a:sym typeface="Calibri"/>
            </a:endParaRPr>
          </a:p>
        </p:txBody>
      </p:sp>
      <p:pic>
        <p:nvPicPr>
          <p:cNvPr id="138" name="Google Shape;138;p8"/>
          <p:cNvPicPr preferRelativeResize="0"/>
          <p:nvPr/>
        </p:nvPicPr>
        <p:blipFill rotWithShape="1">
          <a:blip r:embed="rId3">
            <a:alphaModFix/>
          </a:blip>
          <a:srcRect b="0" l="0" r="0" t="0"/>
          <a:stretch/>
        </p:blipFill>
        <p:spPr>
          <a:xfrm>
            <a:off x="0" y="6480500"/>
            <a:ext cx="12192001" cy="440425"/>
          </a:xfrm>
          <a:prstGeom prst="rect">
            <a:avLst/>
          </a:prstGeom>
          <a:noFill/>
          <a:ln>
            <a:noFill/>
          </a:ln>
        </p:spPr>
      </p:pic>
      <p:pic>
        <p:nvPicPr>
          <p:cNvPr id="139" name="Google Shape;139;p8" title="Community Teams Poster 25_26 (1).jpg"/>
          <p:cNvPicPr preferRelativeResize="0"/>
          <p:nvPr/>
        </p:nvPicPr>
        <p:blipFill rotWithShape="1">
          <a:blip r:embed="rId4">
            <a:alphaModFix/>
          </a:blip>
          <a:srcRect b="700" l="0" r="0" t="700"/>
          <a:stretch/>
        </p:blipFill>
        <p:spPr>
          <a:xfrm>
            <a:off x="1512913" y="1136325"/>
            <a:ext cx="9166176" cy="5083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Diagram&#10;&#10;Description automatically generated" id="144" name="Google Shape;144;p6"/>
          <p:cNvPicPr preferRelativeResize="0"/>
          <p:nvPr/>
        </p:nvPicPr>
        <p:blipFill rotWithShape="1">
          <a:blip r:embed="rId3">
            <a:alphaModFix/>
          </a:blip>
          <a:srcRect b="0" l="0" r="0" t="0"/>
          <a:stretch/>
        </p:blipFill>
        <p:spPr>
          <a:xfrm>
            <a:off x="10866379" y="0"/>
            <a:ext cx="866487" cy="996971"/>
          </a:xfrm>
          <a:prstGeom prst="rect">
            <a:avLst/>
          </a:prstGeom>
          <a:noFill/>
          <a:ln>
            <a:noFill/>
          </a:ln>
        </p:spPr>
      </p:pic>
      <p:sp>
        <p:nvSpPr>
          <p:cNvPr id="145" name="Google Shape;145;p6"/>
          <p:cNvSpPr txBox="1"/>
          <p:nvPr/>
        </p:nvSpPr>
        <p:spPr>
          <a:xfrm>
            <a:off x="173213" y="411875"/>
            <a:ext cx="6861900" cy="875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Community Leaders</a:t>
            </a:r>
            <a:endParaRPr b="0" i="0" sz="4800" u="none" cap="none" strike="noStrike">
              <a:solidFill>
                <a:srgbClr val="FFFFFF"/>
              </a:solidFill>
              <a:latin typeface="Calibri"/>
              <a:ea typeface="Calibri"/>
              <a:cs typeface="Calibri"/>
              <a:sym typeface="Calibri"/>
            </a:endParaRPr>
          </a:p>
        </p:txBody>
      </p:sp>
      <p:sp>
        <p:nvSpPr>
          <p:cNvPr id="146" name="Google Shape;146;p6"/>
          <p:cNvSpPr txBox="1"/>
          <p:nvPr/>
        </p:nvSpPr>
        <p:spPr>
          <a:xfrm>
            <a:off x="3044988" y="4774193"/>
            <a:ext cx="12909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a:t>
            </a:r>
            <a:r>
              <a:rPr b="1" lang="en-US" sz="1600">
                <a:solidFill>
                  <a:schemeClr val="lt1"/>
                </a:solidFill>
                <a:latin typeface="Calibri"/>
                <a:ea typeface="Calibri"/>
                <a:cs typeface="Calibri"/>
                <a:sym typeface="Calibri"/>
              </a:rPr>
              <a:t>s Ellis</a:t>
            </a:r>
            <a:endParaRPr b="0" i="0" sz="1600" u="none" cap="none" strike="noStrike">
              <a:solidFill>
                <a:schemeClr val="lt1"/>
              </a:solidFill>
              <a:latin typeface="Calibri"/>
              <a:ea typeface="Calibri"/>
              <a:cs typeface="Calibri"/>
              <a:sym typeface="Calibri"/>
            </a:endParaRPr>
          </a:p>
        </p:txBody>
      </p:sp>
      <p:sp>
        <p:nvSpPr>
          <p:cNvPr id="147" name="Google Shape;147;p6"/>
          <p:cNvSpPr txBox="1"/>
          <p:nvPr/>
        </p:nvSpPr>
        <p:spPr>
          <a:xfrm>
            <a:off x="10018905" y="4846376"/>
            <a:ext cx="17625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a:t>
            </a:r>
            <a:r>
              <a:rPr lang="en-US" sz="1600">
                <a:solidFill>
                  <a:schemeClr val="lt1"/>
                </a:solidFill>
                <a:latin typeface="Calibri"/>
                <a:ea typeface="Calibri"/>
                <a:cs typeface="Calibri"/>
                <a:sym typeface="Calibri"/>
              </a:rPr>
              <a:t>iss Mance</a:t>
            </a:r>
            <a:endParaRPr b="0" i="0" sz="1600" u="none" cap="none" strike="noStrike">
              <a:solidFill>
                <a:schemeClr val="lt1"/>
              </a:solidFill>
              <a:latin typeface="Calibri"/>
              <a:ea typeface="Calibri"/>
              <a:cs typeface="Calibri"/>
              <a:sym typeface="Calibri"/>
            </a:endParaRPr>
          </a:p>
        </p:txBody>
      </p:sp>
      <p:sp>
        <p:nvSpPr>
          <p:cNvPr id="148" name="Google Shape;148;p6"/>
          <p:cNvSpPr txBox="1"/>
          <p:nvPr/>
        </p:nvSpPr>
        <p:spPr>
          <a:xfrm>
            <a:off x="7616836" y="4846376"/>
            <a:ext cx="15456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Mrs</a:t>
            </a:r>
            <a:r>
              <a:rPr b="1" i="0" lang="en-US" sz="1600" u="none" cap="none" strike="noStrike">
                <a:solidFill>
                  <a:schemeClr val="lt1"/>
                </a:solidFill>
                <a:latin typeface="Calibri"/>
                <a:ea typeface="Calibri"/>
                <a:cs typeface="Calibri"/>
                <a:sym typeface="Calibri"/>
              </a:rPr>
              <a:t> </a:t>
            </a:r>
            <a:r>
              <a:rPr b="0" i="0" lang="en-US" sz="1600" u="none" cap="none" strike="noStrike">
                <a:solidFill>
                  <a:schemeClr val="lt1"/>
                </a:solidFill>
                <a:latin typeface="Calibri"/>
                <a:ea typeface="Calibri"/>
                <a:cs typeface="Calibri"/>
                <a:sym typeface="Calibri"/>
              </a:rPr>
              <a:t>Sands</a:t>
            </a:r>
            <a:endParaRPr b="0" i="0" sz="1600" u="none" cap="none" strike="noStrike">
              <a:solidFill>
                <a:schemeClr val="lt1"/>
              </a:solidFill>
              <a:latin typeface="Calibri"/>
              <a:ea typeface="Calibri"/>
              <a:cs typeface="Calibri"/>
              <a:sym typeface="Calibri"/>
            </a:endParaRPr>
          </a:p>
        </p:txBody>
      </p:sp>
      <p:pic>
        <p:nvPicPr>
          <p:cNvPr id="149" name="Google Shape;149;p6"/>
          <p:cNvPicPr preferRelativeResize="0"/>
          <p:nvPr/>
        </p:nvPicPr>
        <p:blipFill rotWithShape="1">
          <a:blip r:embed="rId4">
            <a:alphaModFix/>
          </a:blip>
          <a:srcRect b="0" l="0" r="0" t="0"/>
          <a:stretch/>
        </p:blipFill>
        <p:spPr>
          <a:xfrm>
            <a:off x="0" y="6480500"/>
            <a:ext cx="12192001" cy="440425"/>
          </a:xfrm>
          <a:prstGeom prst="rect">
            <a:avLst/>
          </a:prstGeom>
          <a:noFill/>
          <a:ln>
            <a:noFill/>
          </a:ln>
        </p:spPr>
      </p:pic>
      <p:pic>
        <p:nvPicPr>
          <p:cNvPr id="150" name="Google Shape;150;p6"/>
          <p:cNvPicPr preferRelativeResize="0"/>
          <p:nvPr/>
        </p:nvPicPr>
        <p:blipFill rotWithShape="1">
          <a:blip r:embed="rId5">
            <a:alphaModFix/>
          </a:blip>
          <a:srcRect b="0" l="10988" r="11568" t="6288"/>
          <a:stretch/>
        </p:blipFill>
        <p:spPr>
          <a:xfrm>
            <a:off x="290350" y="2049875"/>
            <a:ext cx="1897200" cy="2615825"/>
          </a:xfrm>
          <a:prstGeom prst="rect">
            <a:avLst/>
          </a:prstGeom>
          <a:noFill/>
          <a:ln>
            <a:noFill/>
          </a:ln>
        </p:spPr>
      </p:pic>
      <p:pic>
        <p:nvPicPr>
          <p:cNvPr id="151" name="Google Shape;151;p6"/>
          <p:cNvPicPr preferRelativeResize="0"/>
          <p:nvPr/>
        </p:nvPicPr>
        <p:blipFill rotWithShape="1">
          <a:blip r:embed="rId6">
            <a:alphaModFix/>
          </a:blip>
          <a:srcRect b="0" l="6252" r="0" t="6288"/>
          <a:stretch/>
        </p:blipFill>
        <p:spPr>
          <a:xfrm>
            <a:off x="5020775" y="2074575"/>
            <a:ext cx="2004325" cy="2615825"/>
          </a:xfrm>
          <a:prstGeom prst="rect">
            <a:avLst/>
          </a:prstGeom>
          <a:noFill/>
          <a:ln>
            <a:noFill/>
          </a:ln>
        </p:spPr>
      </p:pic>
      <p:pic>
        <p:nvPicPr>
          <p:cNvPr id="152" name="Google Shape;152;p6"/>
          <p:cNvPicPr preferRelativeResize="0"/>
          <p:nvPr/>
        </p:nvPicPr>
        <p:blipFill rotWithShape="1">
          <a:blip r:embed="rId7">
            <a:alphaModFix/>
          </a:blip>
          <a:srcRect b="0" l="0" r="0" t="3344"/>
          <a:stretch/>
        </p:blipFill>
        <p:spPr>
          <a:xfrm>
            <a:off x="7519675" y="2057550"/>
            <a:ext cx="1897200" cy="2693525"/>
          </a:xfrm>
          <a:prstGeom prst="rect">
            <a:avLst/>
          </a:prstGeom>
          <a:noFill/>
          <a:ln>
            <a:noFill/>
          </a:ln>
        </p:spPr>
      </p:pic>
      <p:sp>
        <p:nvSpPr>
          <p:cNvPr id="153" name="Google Shape;153;p6"/>
          <p:cNvSpPr txBox="1"/>
          <p:nvPr/>
        </p:nvSpPr>
        <p:spPr>
          <a:xfrm>
            <a:off x="5469451" y="4774193"/>
            <a:ext cx="12909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a:t>
            </a:r>
            <a:r>
              <a:rPr b="1" i="0" lang="en-US" sz="1600" u="none" cap="none" strike="noStrike">
                <a:solidFill>
                  <a:schemeClr val="lt1"/>
                </a:solidFill>
                <a:latin typeface="Calibri"/>
                <a:ea typeface="Calibri"/>
                <a:cs typeface="Calibri"/>
                <a:sym typeface="Calibri"/>
              </a:rPr>
              <a:t> </a:t>
            </a:r>
            <a:r>
              <a:rPr b="0" i="0" lang="en-US" sz="1600" u="none" cap="none" strike="noStrike">
                <a:solidFill>
                  <a:schemeClr val="lt1"/>
                </a:solidFill>
                <a:latin typeface="Calibri"/>
                <a:ea typeface="Calibri"/>
                <a:cs typeface="Calibri"/>
                <a:sym typeface="Calibri"/>
              </a:rPr>
              <a:t>Beaver</a:t>
            </a:r>
            <a:endParaRPr b="0" i="0" sz="1600" u="none" cap="none" strike="noStrike">
              <a:solidFill>
                <a:schemeClr val="lt1"/>
              </a:solidFill>
              <a:latin typeface="Calibri"/>
              <a:ea typeface="Calibri"/>
              <a:cs typeface="Calibri"/>
              <a:sym typeface="Calibri"/>
            </a:endParaRPr>
          </a:p>
        </p:txBody>
      </p:sp>
      <p:sp>
        <p:nvSpPr>
          <p:cNvPr id="154" name="Google Shape;154;p6"/>
          <p:cNvSpPr txBox="1"/>
          <p:nvPr/>
        </p:nvSpPr>
        <p:spPr>
          <a:xfrm>
            <a:off x="720801" y="4774193"/>
            <a:ext cx="12909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a:t>
            </a:r>
            <a:r>
              <a:rPr b="1" i="0" lang="en-US" sz="1600" u="none" cap="none" strike="noStrike">
                <a:solidFill>
                  <a:schemeClr val="lt1"/>
                </a:solidFill>
                <a:latin typeface="Calibri"/>
                <a:ea typeface="Calibri"/>
                <a:cs typeface="Calibri"/>
                <a:sym typeface="Calibri"/>
              </a:rPr>
              <a:t> </a:t>
            </a:r>
            <a:r>
              <a:rPr b="0" i="0" lang="en-US" sz="1600" u="none" cap="none" strike="noStrike">
                <a:solidFill>
                  <a:schemeClr val="lt1"/>
                </a:solidFill>
                <a:latin typeface="Calibri"/>
                <a:ea typeface="Calibri"/>
                <a:cs typeface="Calibri"/>
                <a:sym typeface="Calibri"/>
              </a:rPr>
              <a:t>Turner</a:t>
            </a:r>
            <a:endParaRPr b="0" i="0" sz="1600" u="none" cap="none" strike="noStrike">
              <a:solidFill>
                <a:schemeClr val="lt1"/>
              </a:solidFill>
              <a:latin typeface="Calibri"/>
              <a:ea typeface="Calibri"/>
              <a:cs typeface="Calibri"/>
              <a:sym typeface="Calibri"/>
            </a:endParaRPr>
          </a:p>
        </p:txBody>
      </p:sp>
      <p:pic>
        <p:nvPicPr>
          <p:cNvPr id="155" name="Google Shape;155;p6" title="SEL (1).jpeg"/>
          <p:cNvPicPr preferRelativeResize="0"/>
          <p:nvPr/>
        </p:nvPicPr>
        <p:blipFill rotWithShape="1">
          <a:blip r:embed="rId8">
            <a:alphaModFix/>
          </a:blip>
          <a:srcRect b="0" l="9923" r="9915" t="0"/>
          <a:stretch/>
        </p:blipFill>
        <p:spPr>
          <a:xfrm>
            <a:off x="2741850" y="2049875"/>
            <a:ext cx="1897199" cy="2615823"/>
          </a:xfrm>
          <a:prstGeom prst="rect">
            <a:avLst/>
          </a:prstGeom>
          <a:noFill/>
          <a:ln>
            <a:noFill/>
          </a:ln>
        </p:spPr>
      </p:pic>
      <p:pic>
        <p:nvPicPr>
          <p:cNvPr id="156" name="Google Shape;156;p6" title="EME.jpg"/>
          <p:cNvPicPr preferRelativeResize="0"/>
          <p:nvPr/>
        </p:nvPicPr>
        <p:blipFill rotWithShape="1">
          <a:blip r:embed="rId9">
            <a:alphaModFix/>
          </a:blip>
          <a:srcRect b="0" l="1839" r="1830" t="0"/>
          <a:stretch/>
        </p:blipFill>
        <p:spPr>
          <a:xfrm>
            <a:off x="9951550" y="2074575"/>
            <a:ext cx="1897200" cy="26158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Diagram&#10;&#10;Description automatically generated" id="161" name="Google Shape;161;g28f6c4f7cde_0_0"/>
          <p:cNvPicPr preferRelativeResize="0"/>
          <p:nvPr/>
        </p:nvPicPr>
        <p:blipFill rotWithShape="1">
          <a:blip r:embed="rId3">
            <a:alphaModFix/>
          </a:blip>
          <a:srcRect b="0" l="0" r="0" t="0"/>
          <a:stretch/>
        </p:blipFill>
        <p:spPr>
          <a:xfrm>
            <a:off x="10866379" y="0"/>
            <a:ext cx="866487" cy="996971"/>
          </a:xfrm>
          <a:prstGeom prst="rect">
            <a:avLst/>
          </a:prstGeom>
          <a:noFill/>
          <a:ln>
            <a:noFill/>
          </a:ln>
        </p:spPr>
      </p:pic>
      <p:sp>
        <p:nvSpPr>
          <p:cNvPr id="162" name="Google Shape;162;g28f6c4f7cde_0_0"/>
          <p:cNvSpPr txBox="1"/>
          <p:nvPr/>
        </p:nvSpPr>
        <p:spPr>
          <a:xfrm>
            <a:off x="173213" y="411875"/>
            <a:ext cx="6861900" cy="875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Community Deputies</a:t>
            </a:r>
            <a:endParaRPr b="0" i="0" sz="4800" u="none" cap="none" strike="noStrike">
              <a:solidFill>
                <a:srgbClr val="FFFFFF"/>
              </a:solidFill>
              <a:latin typeface="Calibri"/>
              <a:ea typeface="Calibri"/>
              <a:cs typeface="Calibri"/>
              <a:sym typeface="Calibri"/>
            </a:endParaRPr>
          </a:p>
        </p:txBody>
      </p:sp>
      <p:sp>
        <p:nvSpPr>
          <p:cNvPr id="163" name="Google Shape;163;g28f6c4f7cde_0_0"/>
          <p:cNvSpPr txBox="1"/>
          <p:nvPr/>
        </p:nvSpPr>
        <p:spPr>
          <a:xfrm>
            <a:off x="2912300" y="4846375"/>
            <a:ext cx="14583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a:t>
            </a:r>
            <a:r>
              <a:rPr lang="en-US" sz="1600">
                <a:solidFill>
                  <a:schemeClr val="lt1"/>
                </a:solidFill>
                <a:latin typeface="Calibri"/>
                <a:ea typeface="Calibri"/>
                <a:cs typeface="Calibri"/>
                <a:sym typeface="Calibri"/>
              </a:rPr>
              <a:t>iss Parchment</a:t>
            </a:r>
            <a:endParaRPr b="0" i="0" sz="1600" u="none" cap="none" strike="noStrike">
              <a:solidFill>
                <a:schemeClr val="lt1"/>
              </a:solidFill>
              <a:latin typeface="Calibri"/>
              <a:ea typeface="Calibri"/>
              <a:cs typeface="Calibri"/>
              <a:sym typeface="Calibri"/>
            </a:endParaRPr>
          </a:p>
        </p:txBody>
      </p:sp>
      <p:sp>
        <p:nvSpPr>
          <p:cNvPr id="164" name="Google Shape;164;g28f6c4f7cde_0_0"/>
          <p:cNvSpPr txBox="1"/>
          <p:nvPr/>
        </p:nvSpPr>
        <p:spPr>
          <a:xfrm>
            <a:off x="10018905" y="4846376"/>
            <a:ext cx="17625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Mrs Smith</a:t>
            </a:r>
            <a:endParaRPr b="0" i="0" sz="1600" u="none" cap="none" strike="noStrike">
              <a:solidFill>
                <a:schemeClr val="lt1"/>
              </a:solidFill>
              <a:latin typeface="Calibri"/>
              <a:ea typeface="Calibri"/>
              <a:cs typeface="Calibri"/>
              <a:sym typeface="Calibri"/>
            </a:endParaRPr>
          </a:p>
        </p:txBody>
      </p:sp>
      <p:sp>
        <p:nvSpPr>
          <p:cNvPr id="165" name="Google Shape;165;g28f6c4f7cde_0_0"/>
          <p:cNvSpPr txBox="1"/>
          <p:nvPr/>
        </p:nvSpPr>
        <p:spPr>
          <a:xfrm>
            <a:off x="7616836" y="4846376"/>
            <a:ext cx="15456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a:t>
            </a:r>
            <a:r>
              <a:rPr lang="en-US" sz="1600">
                <a:solidFill>
                  <a:schemeClr val="lt1"/>
                </a:solidFill>
                <a:latin typeface="Calibri"/>
                <a:ea typeface="Calibri"/>
                <a:cs typeface="Calibri"/>
                <a:sym typeface="Calibri"/>
              </a:rPr>
              <a:t>iss Newman</a:t>
            </a:r>
            <a:endParaRPr b="0" i="0" sz="1600" u="none" cap="none" strike="noStrike">
              <a:solidFill>
                <a:schemeClr val="lt1"/>
              </a:solidFill>
              <a:latin typeface="Calibri"/>
              <a:ea typeface="Calibri"/>
              <a:cs typeface="Calibri"/>
              <a:sym typeface="Calibri"/>
            </a:endParaRPr>
          </a:p>
        </p:txBody>
      </p:sp>
      <p:pic>
        <p:nvPicPr>
          <p:cNvPr id="166" name="Google Shape;166;g28f6c4f7cde_0_0"/>
          <p:cNvPicPr preferRelativeResize="0"/>
          <p:nvPr/>
        </p:nvPicPr>
        <p:blipFill rotWithShape="1">
          <a:blip r:embed="rId4">
            <a:alphaModFix/>
          </a:blip>
          <a:srcRect b="34374" l="15235" r="20828" t="-1332"/>
          <a:stretch/>
        </p:blipFill>
        <p:spPr>
          <a:xfrm>
            <a:off x="9858335" y="1996862"/>
            <a:ext cx="1956233" cy="2721861"/>
          </a:xfrm>
          <a:prstGeom prst="rect">
            <a:avLst/>
          </a:prstGeom>
          <a:noFill/>
          <a:ln>
            <a:noFill/>
          </a:ln>
        </p:spPr>
      </p:pic>
      <p:pic>
        <p:nvPicPr>
          <p:cNvPr id="167" name="Google Shape;167;g28f6c4f7cde_0_0"/>
          <p:cNvPicPr preferRelativeResize="0"/>
          <p:nvPr/>
        </p:nvPicPr>
        <p:blipFill rotWithShape="1">
          <a:blip r:embed="rId5">
            <a:alphaModFix/>
          </a:blip>
          <a:srcRect b="0" l="0" r="0" t="0"/>
          <a:stretch/>
        </p:blipFill>
        <p:spPr>
          <a:xfrm>
            <a:off x="0" y="6480500"/>
            <a:ext cx="12192001" cy="440425"/>
          </a:xfrm>
          <a:prstGeom prst="rect">
            <a:avLst/>
          </a:prstGeom>
          <a:noFill/>
          <a:ln>
            <a:noFill/>
          </a:ln>
        </p:spPr>
      </p:pic>
      <p:sp>
        <p:nvSpPr>
          <p:cNvPr id="168" name="Google Shape;168;g28f6c4f7cde_0_0"/>
          <p:cNvSpPr txBox="1"/>
          <p:nvPr/>
        </p:nvSpPr>
        <p:spPr>
          <a:xfrm>
            <a:off x="5469451" y="4846368"/>
            <a:ext cx="12909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a:t>
            </a:r>
            <a:r>
              <a:rPr lang="en-US" sz="1600">
                <a:solidFill>
                  <a:schemeClr val="lt1"/>
                </a:solidFill>
                <a:latin typeface="Calibri"/>
                <a:ea typeface="Calibri"/>
                <a:cs typeface="Calibri"/>
                <a:sym typeface="Calibri"/>
              </a:rPr>
              <a:t>s Wright</a:t>
            </a:r>
            <a:endParaRPr b="0" i="0" sz="1600" u="none" cap="none" strike="noStrike">
              <a:solidFill>
                <a:schemeClr val="lt1"/>
              </a:solidFill>
              <a:latin typeface="Calibri"/>
              <a:ea typeface="Calibri"/>
              <a:cs typeface="Calibri"/>
              <a:sym typeface="Calibri"/>
            </a:endParaRPr>
          </a:p>
        </p:txBody>
      </p:sp>
      <p:sp>
        <p:nvSpPr>
          <p:cNvPr id="169" name="Google Shape;169;g28f6c4f7cde_0_0"/>
          <p:cNvSpPr txBox="1"/>
          <p:nvPr/>
        </p:nvSpPr>
        <p:spPr>
          <a:xfrm>
            <a:off x="689926" y="4846368"/>
            <a:ext cx="12909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a:t>
            </a:r>
            <a:r>
              <a:rPr lang="en-US" sz="1600">
                <a:solidFill>
                  <a:schemeClr val="lt1"/>
                </a:solidFill>
                <a:latin typeface="Calibri"/>
                <a:ea typeface="Calibri"/>
                <a:cs typeface="Calibri"/>
                <a:sym typeface="Calibri"/>
              </a:rPr>
              <a:t>iss Burgess</a:t>
            </a:r>
            <a:endParaRPr b="0" i="0" sz="1600" u="none" cap="none" strike="noStrike">
              <a:solidFill>
                <a:schemeClr val="lt1"/>
              </a:solidFill>
              <a:latin typeface="Calibri"/>
              <a:ea typeface="Calibri"/>
              <a:cs typeface="Calibri"/>
              <a:sym typeface="Calibri"/>
            </a:endParaRPr>
          </a:p>
        </p:txBody>
      </p:sp>
      <p:pic>
        <p:nvPicPr>
          <p:cNvPr id="170" name="Google Shape;170;g28f6c4f7cde_0_0"/>
          <p:cNvPicPr preferRelativeResize="0"/>
          <p:nvPr/>
        </p:nvPicPr>
        <p:blipFill rotWithShape="1">
          <a:blip r:embed="rId6">
            <a:alphaModFix/>
          </a:blip>
          <a:srcRect b="6568" l="0" r="0" t="0"/>
          <a:stretch/>
        </p:blipFill>
        <p:spPr>
          <a:xfrm>
            <a:off x="9858338" y="1984475"/>
            <a:ext cx="1956225" cy="2746625"/>
          </a:xfrm>
          <a:prstGeom prst="rect">
            <a:avLst/>
          </a:prstGeom>
          <a:noFill/>
          <a:ln>
            <a:noFill/>
          </a:ln>
        </p:spPr>
      </p:pic>
      <p:pic>
        <p:nvPicPr>
          <p:cNvPr id="171" name="Google Shape;171;g28f6c4f7cde_0_0" title="ABU.jpg"/>
          <p:cNvPicPr preferRelativeResize="0"/>
          <p:nvPr/>
        </p:nvPicPr>
        <p:blipFill rotWithShape="1">
          <a:blip r:embed="rId7">
            <a:alphaModFix/>
          </a:blip>
          <a:srcRect b="0" l="2516" r="2516" t="0"/>
          <a:stretch/>
        </p:blipFill>
        <p:spPr>
          <a:xfrm>
            <a:off x="357263" y="1984475"/>
            <a:ext cx="1956227" cy="2746624"/>
          </a:xfrm>
          <a:prstGeom prst="rect">
            <a:avLst/>
          </a:prstGeom>
          <a:noFill/>
          <a:ln>
            <a:noFill/>
          </a:ln>
        </p:spPr>
      </p:pic>
      <p:pic>
        <p:nvPicPr>
          <p:cNvPr id="172" name="Google Shape;172;g28f6c4f7cde_0_0" title="DPT.JPG"/>
          <p:cNvPicPr preferRelativeResize="0"/>
          <p:nvPr/>
        </p:nvPicPr>
        <p:blipFill rotWithShape="1">
          <a:blip r:embed="rId8">
            <a:alphaModFix/>
          </a:blip>
          <a:srcRect b="0" l="4094" r="4094" t="0"/>
          <a:stretch/>
        </p:blipFill>
        <p:spPr>
          <a:xfrm>
            <a:off x="2663338" y="1984475"/>
            <a:ext cx="1956225" cy="2746625"/>
          </a:xfrm>
          <a:prstGeom prst="rect">
            <a:avLst/>
          </a:prstGeom>
          <a:noFill/>
          <a:ln>
            <a:noFill/>
          </a:ln>
        </p:spPr>
      </p:pic>
      <p:pic>
        <p:nvPicPr>
          <p:cNvPr id="173" name="Google Shape;173;g28f6c4f7cde_0_0" title="NWT (1).JPG"/>
          <p:cNvPicPr preferRelativeResize="0"/>
          <p:nvPr/>
        </p:nvPicPr>
        <p:blipFill rotWithShape="1">
          <a:blip r:embed="rId9">
            <a:alphaModFix/>
          </a:blip>
          <a:srcRect b="0" l="2516" r="2516" t="0"/>
          <a:stretch/>
        </p:blipFill>
        <p:spPr>
          <a:xfrm>
            <a:off x="5136788" y="1984475"/>
            <a:ext cx="1956227" cy="2746624"/>
          </a:xfrm>
          <a:prstGeom prst="rect">
            <a:avLst/>
          </a:prstGeom>
          <a:noFill/>
          <a:ln>
            <a:noFill/>
          </a:ln>
        </p:spPr>
      </p:pic>
      <p:pic>
        <p:nvPicPr>
          <p:cNvPr id="174" name="Google Shape;174;g28f6c4f7cde_0_0" title="CNN (1).jpg"/>
          <p:cNvPicPr preferRelativeResize="0"/>
          <p:nvPr/>
        </p:nvPicPr>
        <p:blipFill rotWithShape="1">
          <a:blip r:embed="rId10">
            <a:alphaModFix/>
          </a:blip>
          <a:srcRect b="0" l="2516" r="2516" t="0"/>
          <a:stretch/>
        </p:blipFill>
        <p:spPr>
          <a:xfrm>
            <a:off x="7411513" y="1984475"/>
            <a:ext cx="1956227" cy="27466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Diagram&#10;&#10;Description automatically generated" id="179" name="Google Shape;179;p7"/>
          <p:cNvPicPr preferRelativeResize="0"/>
          <p:nvPr/>
        </p:nvPicPr>
        <p:blipFill rotWithShape="1">
          <a:blip r:embed="rId3">
            <a:alphaModFix/>
          </a:blip>
          <a:srcRect b="0" l="0" r="0" t="0"/>
          <a:stretch/>
        </p:blipFill>
        <p:spPr>
          <a:xfrm>
            <a:off x="10866379" y="0"/>
            <a:ext cx="866487" cy="996971"/>
          </a:xfrm>
          <a:prstGeom prst="rect">
            <a:avLst/>
          </a:prstGeom>
          <a:noFill/>
          <a:ln>
            <a:noFill/>
          </a:ln>
        </p:spPr>
      </p:pic>
      <p:sp>
        <p:nvSpPr>
          <p:cNvPr id="180" name="Google Shape;180;p7"/>
          <p:cNvSpPr txBox="1"/>
          <p:nvPr/>
        </p:nvSpPr>
        <p:spPr>
          <a:xfrm>
            <a:off x="5056300" y="4872550"/>
            <a:ext cx="18390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Mrs</a:t>
            </a:r>
            <a:r>
              <a:rPr b="1" i="0" lang="en-US" sz="1600" u="none" cap="none" strike="noStrike">
                <a:solidFill>
                  <a:schemeClr val="lt1"/>
                </a:solidFill>
                <a:latin typeface="Calibri"/>
                <a:ea typeface="Calibri"/>
                <a:cs typeface="Calibri"/>
                <a:sym typeface="Calibri"/>
              </a:rPr>
              <a:t> </a:t>
            </a:r>
            <a:r>
              <a:rPr b="0" i="0" lang="en-US" sz="1600" u="none" cap="none" strike="noStrike">
                <a:solidFill>
                  <a:schemeClr val="lt1"/>
                </a:solidFill>
                <a:latin typeface="Calibri"/>
                <a:ea typeface="Calibri"/>
                <a:cs typeface="Calibri"/>
                <a:sym typeface="Calibri"/>
              </a:rPr>
              <a:t>Turnbull-Allen</a:t>
            </a:r>
            <a:endParaRPr b="0" i="0" sz="1600" u="none" cap="none" strike="noStrike">
              <a:solidFill>
                <a:schemeClr val="lt1"/>
              </a:solidFill>
              <a:latin typeface="Calibri"/>
              <a:ea typeface="Calibri"/>
              <a:cs typeface="Calibri"/>
              <a:sym typeface="Calibri"/>
            </a:endParaRPr>
          </a:p>
        </p:txBody>
      </p:sp>
      <p:sp>
        <p:nvSpPr>
          <p:cNvPr id="181" name="Google Shape;181;p7"/>
          <p:cNvSpPr txBox="1"/>
          <p:nvPr/>
        </p:nvSpPr>
        <p:spPr>
          <a:xfrm>
            <a:off x="7672566" y="4872561"/>
            <a:ext cx="15111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Mrs</a:t>
            </a:r>
            <a:r>
              <a:rPr b="1" i="0" lang="en-US" sz="1600" u="none" cap="none" strike="noStrike">
                <a:solidFill>
                  <a:schemeClr val="lt1"/>
                </a:solidFill>
                <a:latin typeface="Calibri"/>
                <a:ea typeface="Calibri"/>
                <a:cs typeface="Calibri"/>
                <a:sym typeface="Calibri"/>
              </a:rPr>
              <a:t> </a:t>
            </a:r>
            <a:r>
              <a:rPr b="0" i="0" lang="en-US" sz="1600" u="none" cap="none" strike="noStrike">
                <a:solidFill>
                  <a:schemeClr val="lt1"/>
                </a:solidFill>
                <a:latin typeface="Calibri"/>
                <a:ea typeface="Calibri"/>
                <a:cs typeface="Calibri"/>
                <a:sym typeface="Calibri"/>
              </a:rPr>
              <a:t>Newcomb</a:t>
            </a:r>
            <a:endParaRPr b="0" i="0" sz="1600" u="none" cap="none" strike="noStrike">
              <a:solidFill>
                <a:schemeClr val="lt1"/>
              </a:solidFill>
              <a:latin typeface="Calibri"/>
              <a:ea typeface="Calibri"/>
              <a:cs typeface="Calibri"/>
              <a:sym typeface="Calibri"/>
            </a:endParaRPr>
          </a:p>
        </p:txBody>
      </p:sp>
      <p:sp>
        <p:nvSpPr>
          <p:cNvPr id="182" name="Google Shape;182;p7"/>
          <p:cNvSpPr txBox="1"/>
          <p:nvPr/>
        </p:nvSpPr>
        <p:spPr>
          <a:xfrm>
            <a:off x="9842018" y="4872539"/>
            <a:ext cx="18390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Mrs Hallums</a:t>
            </a:r>
            <a:endParaRPr b="0" i="0" sz="1600" u="none" cap="none" strike="noStrike">
              <a:solidFill>
                <a:schemeClr val="lt1"/>
              </a:solidFill>
              <a:latin typeface="Calibri"/>
              <a:ea typeface="Calibri"/>
              <a:cs typeface="Calibri"/>
              <a:sym typeface="Calibri"/>
            </a:endParaRPr>
          </a:p>
        </p:txBody>
      </p:sp>
      <p:sp>
        <p:nvSpPr>
          <p:cNvPr id="183" name="Google Shape;183;p7"/>
          <p:cNvSpPr txBox="1"/>
          <p:nvPr/>
        </p:nvSpPr>
        <p:spPr>
          <a:xfrm>
            <a:off x="2884442" y="4821154"/>
            <a:ext cx="14760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Mrs</a:t>
            </a:r>
            <a:r>
              <a:rPr b="1" i="0" lang="en-US" sz="1600" u="none" cap="none" strike="noStrike">
                <a:solidFill>
                  <a:schemeClr val="lt1"/>
                </a:solidFill>
                <a:latin typeface="Calibri"/>
                <a:ea typeface="Calibri"/>
                <a:cs typeface="Calibri"/>
                <a:sym typeface="Calibri"/>
              </a:rPr>
              <a:t> </a:t>
            </a:r>
            <a:r>
              <a:rPr b="0" i="0" lang="en-US" sz="1600" u="none" cap="none" strike="noStrike">
                <a:solidFill>
                  <a:schemeClr val="lt1"/>
                </a:solidFill>
                <a:latin typeface="Calibri"/>
                <a:ea typeface="Calibri"/>
                <a:cs typeface="Calibri"/>
                <a:sym typeface="Calibri"/>
              </a:rPr>
              <a:t>Mustard</a:t>
            </a:r>
            <a:endParaRPr b="0" i="0" sz="1600" u="none" cap="none" strike="noStrike">
              <a:solidFill>
                <a:schemeClr val="lt1"/>
              </a:solidFill>
              <a:latin typeface="Calibri"/>
              <a:ea typeface="Calibri"/>
              <a:cs typeface="Calibri"/>
              <a:sym typeface="Calibri"/>
            </a:endParaRPr>
          </a:p>
        </p:txBody>
      </p:sp>
      <p:sp>
        <p:nvSpPr>
          <p:cNvPr id="184" name="Google Shape;184;p7"/>
          <p:cNvSpPr txBox="1"/>
          <p:nvPr/>
        </p:nvSpPr>
        <p:spPr>
          <a:xfrm>
            <a:off x="806390" y="4821148"/>
            <a:ext cx="1303200" cy="3387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Mrs</a:t>
            </a:r>
            <a:r>
              <a:rPr b="1" i="0" lang="en-US" sz="1600" u="none" cap="none" strike="noStrike">
                <a:solidFill>
                  <a:schemeClr val="lt1"/>
                </a:solidFill>
                <a:latin typeface="Calibri"/>
                <a:ea typeface="Calibri"/>
                <a:cs typeface="Calibri"/>
                <a:sym typeface="Calibri"/>
              </a:rPr>
              <a:t> </a:t>
            </a:r>
            <a:r>
              <a:rPr b="0" i="0" lang="en-US" sz="1600" u="none" cap="none" strike="noStrike">
                <a:solidFill>
                  <a:schemeClr val="lt1"/>
                </a:solidFill>
                <a:latin typeface="Calibri"/>
                <a:ea typeface="Calibri"/>
                <a:cs typeface="Calibri"/>
                <a:sym typeface="Calibri"/>
              </a:rPr>
              <a:t>Randall</a:t>
            </a:r>
            <a:endParaRPr b="0" i="0" sz="1600" u="none" cap="none" strike="noStrike">
              <a:solidFill>
                <a:schemeClr val="lt1"/>
              </a:solidFill>
              <a:latin typeface="Calibri"/>
              <a:ea typeface="Calibri"/>
              <a:cs typeface="Calibri"/>
              <a:sym typeface="Calibri"/>
            </a:endParaRPr>
          </a:p>
        </p:txBody>
      </p:sp>
      <p:pic>
        <p:nvPicPr>
          <p:cNvPr id="185" name="Google Shape;185;p7"/>
          <p:cNvPicPr preferRelativeResize="0"/>
          <p:nvPr/>
        </p:nvPicPr>
        <p:blipFill rotWithShape="1">
          <a:blip r:embed="rId4">
            <a:alphaModFix/>
          </a:blip>
          <a:srcRect b="38153" l="19497" r="13799" t="0"/>
          <a:stretch/>
        </p:blipFill>
        <p:spPr>
          <a:xfrm>
            <a:off x="7263837" y="2170675"/>
            <a:ext cx="2003724" cy="2271625"/>
          </a:xfrm>
          <a:prstGeom prst="rect">
            <a:avLst/>
          </a:prstGeom>
          <a:noFill/>
          <a:ln>
            <a:noFill/>
          </a:ln>
        </p:spPr>
      </p:pic>
      <p:pic>
        <p:nvPicPr>
          <p:cNvPr id="186" name="Google Shape;186;p7"/>
          <p:cNvPicPr preferRelativeResize="0"/>
          <p:nvPr/>
        </p:nvPicPr>
        <p:blipFill rotWithShape="1">
          <a:blip r:embed="rId5">
            <a:alphaModFix/>
          </a:blip>
          <a:srcRect b="31139" l="13081" r="14237" t="3496"/>
          <a:stretch/>
        </p:blipFill>
        <p:spPr>
          <a:xfrm>
            <a:off x="9677288" y="2164788"/>
            <a:ext cx="2003726" cy="2244575"/>
          </a:xfrm>
          <a:prstGeom prst="rect">
            <a:avLst/>
          </a:prstGeom>
          <a:noFill/>
          <a:ln>
            <a:noFill/>
          </a:ln>
        </p:spPr>
      </p:pic>
      <p:sp>
        <p:nvSpPr>
          <p:cNvPr descr="image.png" id="187" name="Google Shape;187;p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0" i="0" sz="3200" u="none" cap="none" strike="noStrike">
              <a:solidFill>
                <a:srgbClr val="000000"/>
              </a:solidFill>
              <a:latin typeface="Avenir"/>
              <a:ea typeface="Avenir"/>
              <a:cs typeface="Avenir"/>
              <a:sym typeface="Avenir"/>
            </a:endParaRPr>
          </a:p>
        </p:txBody>
      </p:sp>
      <p:sp>
        <p:nvSpPr>
          <p:cNvPr id="188" name="Google Shape;188;p7"/>
          <p:cNvSpPr txBox="1"/>
          <p:nvPr/>
        </p:nvSpPr>
        <p:spPr>
          <a:xfrm>
            <a:off x="459125" y="422200"/>
            <a:ext cx="6576000" cy="8751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Community Assistants</a:t>
            </a:r>
            <a:endParaRPr b="0" i="0" sz="4800" u="none" cap="none" strike="noStrike">
              <a:solidFill>
                <a:srgbClr val="FFFFFF"/>
              </a:solidFill>
              <a:latin typeface="Calibri"/>
              <a:ea typeface="Calibri"/>
              <a:cs typeface="Calibri"/>
              <a:sym typeface="Calibri"/>
            </a:endParaRPr>
          </a:p>
        </p:txBody>
      </p:sp>
      <p:pic>
        <p:nvPicPr>
          <p:cNvPr id="189" name="Google Shape;189;p7"/>
          <p:cNvPicPr preferRelativeResize="0"/>
          <p:nvPr/>
        </p:nvPicPr>
        <p:blipFill rotWithShape="1">
          <a:blip r:embed="rId6">
            <a:alphaModFix/>
          </a:blip>
          <a:srcRect b="19784" l="18374" r="26610" t="16037"/>
          <a:stretch/>
        </p:blipFill>
        <p:spPr>
          <a:xfrm rot="5400000">
            <a:off x="2513438" y="2334387"/>
            <a:ext cx="2218025" cy="1915300"/>
          </a:xfrm>
          <a:prstGeom prst="rect">
            <a:avLst/>
          </a:prstGeom>
          <a:noFill/>
          <a:ln>
            <a:noFill/>
          </a:ln>
        </p:spPr>
      </p:pic>
      <p:pic>
        <p:nvPicPr>
          <p:cNvPr id="190" name="Google Shape;190;p7"/>
          <p:cNvPicPr preferRelativeResize="0"/>
          <p:nvPr/>
        </p:nvPicPr>
        <p:blipFill rotWithShape="1">
          <a:blip r:embed="rId7">
            <a:alphaModFix/>
          </a:blip>
          <a:srcRect b="21010" l="19623" r="18059" t="7421"/>
          <a:stretch/>
        </p:blipFill>
        <p:spPr>
          <a:xfrm>
            <a:off x="409500" y="2170663"/>
            <a:ext cx="1915300" cy="2169875"/>
          </a:xfrm>
          <a:prstGeom prst="rect">
            <a:avLst/>
          </a:prstGeom>
          <a:noFill/>
          <a:ln>
            <a:noFill/>
          </a:ln>
        </p:spPr>
      </p:pic>
      <p:pic>
        <p:nvPicPr>
          <p:cNvPr id="191" name="Google Shape;191;p7"/>
          <p:cNvPicPr preferRelativeResize="0"/>
          <p:nvPr/>
        </p:nvPicPr>
        <p:blipFill rotWithShape="1">
          <a:blip r:embed="rId8">
            <a:alphaModFix/>
          </a:blip>
          <a:srcRect b="0" l="0" r="0" t="0"/>
          <a:stretch/>
        </p:blipFill>
        <p:spPr>
          <a:xfrm>
            <a:off x="0" y="6480500"/>
            <a:ext cx="12192001" cy="440425"/>
          </a:xfrm>
          <a:prstGeom prst="rect">
            <a:avLst/>
          </a:prstGeom>
          <a:noFill/>
          <a:ln>
            <a:noFill/>
          </a:ln>
        </p:spPr>
      </p:pic>
      <p:pic>
        <p:nvPicPr>
          <p:cNvPr id="192" name="Google Shape;192;p7"/>
          <p:cNvPicPr preferRelativeResize="0"/>
          <p:nvPr/>
        </p:nvPicPr>
        <p:blipFill rotWithShape="1">
          <a:blip r:embed="rId9">
            <a:alphaModFix/>
          </a:blip>
          <a:srcRect b="2862" l="1634" r="22651" t="26635"/>
          <a:stretch/>
        </p:blipFill>
        <p:spPr>
          <a:xfrm>
            <a:off x="5014950" y="2164801"/>
            <a:ext cx="1839124" cy="2283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rst Impressions 7.11">
  <a:themeElements>
    <a:clrScheme name="First Impressions 7.11">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right Sparks">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 Atkinson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0x01010039A71A2D27C6F04AB84F70F6414596C8</vt:lpwstr>
  </property>
</Properties>
</file>