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7" r:id="rId5"/>
  </p:sldMasterIdLst>
  <p:notesMasterIdLst>
    <p:notesMasterId r:id="rId16"/>
  </p:notesMasterIdLst>
  <p:handoutMasterIdLst>
    <p:handoutMasterId r:id="rId17"/>
  </p:handoutMasterIdLst>
  <p:sldIdLst>
    <p:sldId id="388" r:id="rId6"/>
    <p:sldId id="326" r:id="rId7"/>
    <p:sldId id="389" r:id="rId8"/>
    <p:sldId id="391" r:id="rId9"/>
    <p:sldId id="392" r:id="rId10"/>
    <p:sldId id="393" r:id="rId11"/>
    <p:sldId id="396" r:id="rId12"/>
    <p:sldId id="394" r:id="rId13"/>
    <p:sldId id="397" r:id="rId14"/>
    <p:sldId id="390"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lvl1pPr>
    <a:lvl2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lvl2pPr>
    <a:lvl3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lvl3pPr>
    <a:lvl4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lvl4pPr>
    <a:lvl5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lvl5pPr>
    <a:lvl6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lvl6pPr>
    <a:lvl7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lvl7pPr>
    <a:lvl8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lvl8pPr>
    <a:lvl9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02B4E"/>
    <a:srgbClr val="FF6600"/>
    <a:srgbClr val="4CC5F8"/>
    <a:srgbClr val="262626"/>
    <a:srgbClr val="84F5DE"/>
    <a:srgbClr val="5ED7E1"/>
    <a:srgbClr val="002060"/>
    <a:srgbClr val="68E0CF"/>
    <a:srgbClr val="45C1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D6D6"/>
          </a:solidFill>
        </a:fill>
      </a:tcStyle>
    </a:wholeTbl>
    <a:band2H>
      <a:tcTxStyle/>
      <a:tcStyle>
        <a:tcBdr/>
        <a:fill>
          <a:solidFill>
            <a:srgbClr val="ECEC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a:tcStyle>
        <a:tcBdr/>
        <a:fill>
          <a:solidFill>
            <a:schemeClr val="accent6">
              <a:lumOff val="63215"/>
            </a:schemeClr>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4"/>
    <p:restoredTop sz="94801" autoAdjust="0"/>
  </p:normalViewPr>
  <p:slideViewPr>
    <p:cSldViewPr snapToGrid="0">
      <p:cViewPr varScale="1">
        <p:scale>
          <a:sx n="108" d="100"/>
          <a:sy n="108" d="100"/>
        </p:scale>
        <p:origin x="600"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1D97F9-0F4A-4ADE-9838-10641C61B9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ACB9002-CAAA-4EBA-AD0F-F5DC494DE3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06437-4488-49D5-8CE2-B19EB7786B26}" type="datetimeFigureOut">
              <a:rPr lang="en-GB" smtClean="0"/>
              <a:t>13/05/2022</a:t>
            </a:fld>
            <a:endParaRPr lang="en-GB"/>
          </a:p>
        </p:txBody>
      </p:sp>
      <p:sp>
        <p:nvSpPr>
          <p:cNvPr id="4" name="Footer Placeholder 3">
            <a:extLst>
              <a:ext uri="{FF2B5EF4-FFF2-40B4-BE49-F238E27FC236}">
                <a16:creationId xmlns:a16="http://schemas.microsoft.com/office/drawing/2014/main" id="{C6E9A47F-4ED0-4E9B-A62B-5299B72A67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34DE11B-AB70-4DF4-8A10-BA67707965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DC681D-0FB5-4F89-A1CF-1470EC4EBAE9}" type="slidenum">
              <a:rPr lang="en-GB" smtClean="0"/>
              <a:t>‹#›</a:t>
            </a:fld>
            <a:endParaRPr lang="en-GB"/>
          </a:p>
        </p:txBody>
      </p:sp>
    </p:spTree>
    <p:extLst>
      <p:ext uri="{BB962C8B-B14F-4D97-AF65-F5344CB8AC3E}">
        <p14:creationId xmlns:p14="http://schemas.microsoft.com/office/powerpoint/2010/main" val="2365919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 name="Shape 58"/>
          <p:cNvSpPr>
            <a:spLocks noGrp="1" noRot="1" noChangeAspect="1"/>
          </p:cNvSpPr>
          <p:nvPr>
            <p:ph type="sldImg"/>
          </p:nvPr>
        </p:nvSpPr>
        <p:spPr>
          <a:xfrm>
            <a:off x="1143000" y="685800"/>
            <a:ext cx="4572000" cy="3429000"/>
          </a:xfrm>
          <a:prstGeom prst="rect">
            <a:avLst/>
          </a:prstGeom>
        </p:spPr>
        <p:txBody>
          <a:bodyPr/>
          <a:lstStyle/>
          <a:p>
            <a:endParaRPr/>
          </a:p>
        </p:txBody>
      </p:sp>
      <p:sp>
        <p:nvSpPr>
          <p:cNvPr id="59" name="Shape 5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96906631"/>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70756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8D6ED-15ED-44C5-B3BA-299104212546}"/>
              </a:ext>
            </a:extLst>
          </p:cNvPr>
          <p:cNvSpPr>
            <a:spLocks noGrp="1"/>
          </p:cNvSpPr>
          <p:nvPr>
            <p:ph type="pic" sz="quarter" idx="10"/>
          </p:nvPr>
        </p:nvSpPr>
        <p:spPr>
          <a:xfrm>
            <a:off x="7077075" y="0"/>
            <a:ext cx="5114925" cy="6858000"/>
          </a:xfrm>
          <a:prstGeom prst="rect">
            <a:avLst/>
          </a:prstGeom>
        </p:spPr>
        <p:txBody>
          <a:bodyPr/>
          <a:lstStyle/>
          <a:p>
            <a:endParaRPr lang="en-GB"/>
          </a:p>
        </p:txBody>
      </p:sp>
      <p:sp>
        <p:nvSpPr>
          <p:cNvPr id="8" name="Text Placeholder 7">
            <a:extLst>
              <a:ext uri="{FF2B5EF4-FFF2-40B4-BE49-F238E27FC236}">
                <a16:creationId xmlns:a16="http://schemas.microsoft.com/office/drawing/2014/main" id="{298BE5F2-E50C-4AC0-9F80-1E64424267A5}"/>
              </a:ext>
            </a:extLst>
          </p:cNvPr>
          <p:cNvSpPr>
            <a:spLocks noGrp="1"/>
          </p:cNvSpPr>
          <p:nvPr>
            <p:ph type="body" sz="quarter" idx="11"/>
          </p:nvPr>
        </p:nvSpPr>
        <p:spPr>
          <a:xfrm>
            <a:off x="606909" y="3513085"/>
            <a:ext cx="5114925" cy="2686050"/>
          </a:xfrm>
          <a:prstGeom prst="rect">
            <a:avLst/>
          </a:prstGeom>
        </p:spPr>
        <p:txBody>
          <a:bodyPr/>
          <a:lstStyle>
            <a:lvl1pPr>
              <a:lnSpc>
                <a:spcPts val="3000"/>
              </a:lnSpc>
              <a:defRPr>
                <a:solidFill>
                  <a:schemeClr val="tx1">
                    <a:lumMod val="85000"/>
                    <a:lumOff val="15000"/>
                  </a:schemeClr>
                </a:solidFill>
                <a:latin typeface="Avenir Next LT Pro" panose="020B0504020202020204" pitchFamily="34" charset="0"/>
              </a:defRPr>
            </a:lvl1pPr>
            <a:lvl2pPr>
              <a:lnSpc>
                <a:spcPts val="3000"/>
              </a:lnSpc>
              <a:defRPr>
                <a:solidFill>
                  <a:schemeClr val="tx1">
                    <a:lumMod val="85000"/>
                    <a:lumOff val="15000"/>
                  </a:schemeClr>
                </a:solidFill>
                <a:latin typeface="Avenir Next LT Pro" panose="020B0504020202020204" pitchFamily="34" charset="0"/>
              </a:defRPr>
            </a:lvl2pPr>
            <a:lvl3pPr>
              <a:lnSpc>
                <a:spcPts val="3000"/>
              </a:lnSpc>
              <a:defRPr>
                <a:solidFill>
                  <a:schemeClr val="tx1">
                    <a:lumMod val="85000"/>
                    <a:lumOff val="15000"/>
                  </a:schemeClr>
                </a:solidFill>
                <a:latin typeface="Avenir Next LT Pro" panose="020B0504020202020204" pitchFamily="34" charset="0"/>
              </a:defRPr>
            </a:lvl3pPr>
            <a:lvl4pPr>
              <a:lnSpc>
                <a:spcPts val="3000"/>
              </a:lnSpc>
              <a:defRPr>
                <a:solidFill>
                  <a:schemeClr val="tx1">
                    <a:lumMod val="85000"/>
                    <a:lumOff val="15000"/>
                  </a:schemeClr>
                </a:solidFill>
                <a:latin typeface="Avenir Next LT Pro" panose="020B0504020202020204" pitchFamily="34" charset="0"/>
              </a:defRPr>
            </a:lvl4pPr>
            <a:lvl5pPr>
              <a:lnSpc>
                <a:spcPts val="3000"/>
              </a:lnSpc>
              <a:defRPr>
                <a:solidFill>
                  <a:schemeClr val="tx1">
                    <a:lumMod val="85000"/>
                    <a:lumOff val="15000"/>
                  </a:schemeClr>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a:extLst>
              <a:ext uri="{FF2B5EF4-FFF2-40B4-BE49-F238E27FC236}">
                <a16:creationId xmlns:a16="http://schemas.microsoft.com/office/drawing/2014/main" id="{15C418D6-5FD7-413D-80CE-BD26A0112345}"/>
              </a:ext>
            </a:extLst>
          </p:cNvPr>
          <p:cNvSpPr>
            <a:spLocks noGrp="1"/>
          </p:cNvSpPr>
          <p:nvPr>
            <p:ph type="title"/>
          </p:nvPr>
        </p:nvSpPr>
        <p:spPr>
          <a:xfrm>
            <a:off x="606909" y="1678040"/>
            <a:ext cx="5114925" cy="1636766"/>
          </a:xfrm>
          <a:prstGeom prst="rect">
            <a:avLst/>
          </a:prstGeom>
        </p:spPr>
        <p:txBody>
          <a:bodyPr/>
          <a:lstStyle>
            <a:lvl1pPr algn="l">
              <a:defRPr kumimoji="0" lang="en-GB" sz="4800" b="0" i="0" u="none" strike="noStrike" kern="1200" cap="none" spc="0" normalizeH="0" baseline="0" dirty="0">
                <a:ln w="12586">
                  <a:noFill/>
                </a:ln>
                <a:solidFill>
                  <a:schemeClr val="tx1">
                    <a:lumMod val="85000"/>
                    <a:lumOff val="15000"/>
                  </a:schemeClr>
                </a:solidFill>
                <a:effectLst/>
                <a:uFillTx/>
                <a:latin typeface="Avenir Next LT Pro" panose="020B0504020202020204" pitchFamily="34" charset="0"/>
                <a:ea typeface="+mn-ea"/>
                <a:cs typeface="+mn-cs"/>
                <a:sym typeface="Calibri"/>
              </a:defRPr>
            </a:lvl1pPr>
          </a:lstStyle>
          <a:p>
            <a:r>
              <a:rPr lang="en-US"/>
              <a:t>Click to edit Master title style</a:t>
            </a:r>
            <a:endParaRPr lang="en-GB"/>
          </a:p>
        </p:txBody>
      </p:sp>
      <p:pic>
        <p:nvPicPr>
          <p:cNvPr id="6" name="Picture 5" descr="Diagram&#10;&#10;Description automatically generated">
            <a:extLst>
              <a:ext uri="{FF2B5EF4-FFF2-40B4-BE49-F238E27FC236}">
                <a16:creationId xmlns:a16="http://schemas.microsoft.com/office/drawing/2014/main" id="{BA6A9067-0047-4A35-A2C9-1FE5E8645A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66379" y="0"/>
            <a:ext cx="866487" cy="996971"/>
          </a:xfrm>
          <a:prstGeom prst="rect">
            <a:avLst/>
          </a:prstGeom>
        </p:spPr>
      </p:pic>
    </p:spTree>
    <p:extLst>
      <p:ext uri="{BB962C8B-B14F-4D97-AF65-F5344CB8AC3E}">
        <p14:creationId xmlns:p14="http://schemas.microsoft.com/office/powerpoint/2010/main" val="925676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DF4AED6E-7D91-4CE7-85E7-B40B2AA14ED3}"/>
              </a:ext>
            </a:extLst>
          </p:cNvPr>
          <p:cNvSpPr>
            <a:spLocks noGrp="1"/>
          </p:cNvSpPr>
          <p:nvPr>
            <p:ph type="title"/>
          </p:nvPr>
        </p:nvSpPr>
        <p:spPr>
          <a:xfrm>
            <a:off x="606909" y="365125"/>
            <a:ext cx="5114925" cy="1636766"/>
          </a:xfrm>
          <a:prstGeom prst="rect">
            <a:avLst/>
          </a:prstGeom>
        </p:spPr>
        <p:txBody>
          <a:bodyPr/>
          <a:lstStyle>
            <a:lvl1pPr algn="l">
              <a:defRPr kumimoji="0" lang="en-GB" sz="4800" b="0" i="0" u="none" strike="noStrike" kern="1200" cap="none" spc="0" normalizeH="0" baseline="0" dirty="0">
                <a:ln w="12586">
                  <a:noFill/>
                </a:ln>
                <a:solidFill>
                  <a:schemeClr val="tx1">
                    <a:lumMod val="85000"/>
                    <a:lumOff val="15000"/>
                  </a:schemeClr>
                </a:solidFill>
                <a:effectLst/>
                <a:uFillTx/>
                <a:latin typeface="Avenir Next LT Pro" panose="020B0504020202020204" pitchFamily="34" charset="0"/>
                <a:ea typeface="+mn-ea"/>
                <a:cs typeface="+mn-cs"/>
                <a:sym typeface="Calibri"/>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8B7C2283-970A-4B65-98A0-AFCACF27DFC4}"/>
              </a:ext>
            </a:extLst>
          </p:cNvPr>
          <p:cNvSpPr>
            <a:spLocks noGrp="1"/>
          </p:cNvSpPr>
          <p:nvPr>
            <p:ph type="pic" sz="quarter" idx="10"/>
          </p:nvPr>
        </p:nvSpPr>
        <p:spPr>
          <a:xfrm>
            <a:off x="7077075" y="0"/>
            <a:ext cx="5114925" cy="6858000"/>
          </a:xfrm>
          <a:prstGeom prst="rect">
            <a:avLst/>
          </a:prstGeom>
        </p:spPr>
        <p:txBody>
          <a:bodyPr/>
          <a:lstStyle/>
          <a:p>
            <a:endParaRPr lang="en-GB"/>
          </a:p>
        </p:txBody>
      </p:sp>
      <p:sp>
        <p:nvSpPr>
          <p:cNvPr id="11" name="Text Placeholder 10">
            <a:extLst>
              <a:ext uri="{FF2B5EF4-FFF2-40B4-BE49-F238E27FC236}">
                <a16:creationId xmlns:a16="http://schemas.microsoft.com/office/drawing/2014/main" id="{A8D1A8E5-1BD1-4AA6-BB09-7B1ACF5C98DF}"/>
              </a:ext>
            </a:extLst>
          </p:cNvPr>
          <p:cNvSpPr>
            <a:spLocks noGrp="1"/>
          </p:cNvSpPr>
          <p:nvPr>
            <p:ph type="body" sz="quarter" idx="11"/>
          </p:nvPr>
        </p:nvSpPr>
        <p:spPr>
          <a:xfrm>
            <a:off x="606425" y="2649538"/>
            <a:ext cx="5114925" cy="2781300"/>
          </a:xfrm>
          <a:prstGeom prst="rect">
            <a:avLst/>
          </a:prstGeom>
        </p:spPr>
        <p:txBody>
          <a:bodyPr/>
          <a:lstStyle>
            <a:lvl1pPr marL="0" indent="0" algn="l">
              <a:lnSpc>
                <a:spcPts val="3000"/>
              </a:lnSpc>
              <a:buFontTx/>
              <a:buNone/>
              <a:defRPr sz="1800">
                <a:latin typeface="Avenir Next LT Pro" panose="020B0504020202020204" pitchFamily="34" charset="0"/>
              </a:defRPr>
            </a:lvl1pPr>
            <a:lvl2pPr marL="457200" indent="0" algn="l">
              <a:buFontTx/>
              <a:buNone/>
              <a:defRPr sz="2000">
                <a:latin typeface="Avenir Next LT Pro" panose="020B0504020202020204" pitchFamily="34" charset="0"/>
              </a:defRPr>
            </a:lvl2pPr>
            <a:lvl3pPr marL="914400" indent="0" algn="l">
              <a:buFontTx/>
              <a:buNone/>
              <a:defRPr sz="1800">
                <a:latin typeface="Avenir Next LT Pro" panose="020B0504020202020204" pitchFamily="34" charset="0"/>
              </a:defRPr>
            </a:lvl3pPr>
            <a:lvl4pPr marL="1371600" indent="0" algn="l">
              <a:buFontTx/>
              <a:buNone/>
              <a:defRPr sz="1600">
                <a:latin typeface="Avenir Next LT Pro" panose="020B0504020202020204" pitchFamily="34" charset="0"/>
              </a:defRPr>
            </a:lvl4pPr>
            <a:lvl5pPr marL="1828800" indent="0" algn="l">
              <a:buFontTx/>
              <a:buNone/>
              <a:defRPr sz="1600">
                <a:latin typeface="Avenir Next LT Pro" panose="020B05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757433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DF4AED6E-7D91-4CE7-85E7-B40B2AA14ED3}"/>
              </a:ext>
            </a:extLst>
          </p:cNvPr>
          <p:cNvSpPr>
            <a:spLocks noGrp="1"/>
          </p:cNvSpPr>
          <p:nvPr>
            <p:ph type="title"/>
          </p:nvPr>
        </p:nvSpPr>
        <p:spPr>
          <a:xfrm>
            <a:off x="606909" y="365125"/>
            <a:ext cx="5114925" cy="1636766"/>
          </a:xfrm>
          <a:prstGeom prst="rect">
            <a:avLst/>
          </a:prstGeom>
        </p:spPr>
        <p:txBody>
          <a:bodyPr/>
          <a:lstStyle>
            <a:lvl1pPr algn="l">
              <a:defRPr kumimoji="0" lang="en-GB" sz="4800" b="0" i="0" u="none" strike="noStrike" kern="1200" cap="none" spc="0" normalizeH="0" baseline="0" dirty="0">
                <a:ln w="12586">
                  <a:noFill/>
                </a:ln>
                <a:solidFill>
                  <a:schemeClr val="tx1">
                    <a:lumMod val="85000"/>
                    <a:lumOff val="15000"/>
                  </a:schemeClr>
                </a:solidFill>
                <a:effectLst/>
                <a:uFillTx/>
                <a:latin typeface="Avenir Next LT Pro" panose="020B0504020202020204" pitchFamily="34" charset="0"/>
                <a:ea typeface="+mn-ea"/>
                <a:cs typeface="+mn-cs"/>
                <a:sym typeface="Calibri"/>
              </a:defRPr>
            </a:lvl1pPr>
          </a:lstStyle>
          <a:p>
            <a:r>
              <a:rPr lang="en-US"/>
              <a:t>Click to edit Master title style</a:t>
            </a:r>
            <a:endParaRPr lang="en-GB"/>
          </a:p>
        </p:txBody>
      </p:sp>
    </p:spTree>
    <p:extLst>
      <p:ext uri="{BB962C8B-B14F-4D97-AF65-F5344CB8AC3E}">
        <p14:creationId xmlns:p14="http://schemas.microsoft.com/office/powerpoint/2010/main" val="528510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roup Title">
    <p:spTree>
      <p:nvGrpSpPr>
        <p:cNvPr id="1" name=""/>
        <p:cNvGrpSpPr/>
        <p:nvPr/>
      </p:nvGrpSpPr>
      <p:grpSpPr>
        <a:xfrm>
          <a:off x="0" y="0"/>
          <a:ext cx="0" cy="0"/>
          <a:chOff x="0" y="0"/>
          <a:chExt cx="0" cy="0"/>
        </a:xfrm>
      </p:grpSpPr>
      <p:sp>
        <p:nvSpPr>
          <p:cNvPr id="19" name="Document Date or Subtitle">
            <a:extLst>
              <a:ext uri="{FF2B5EF4-FFF2-40B4-BE49-F238E27FC236}">
                <a16:creationId xmlns:a16="http://schemas.microsoft.com/office/drawing/2014/main" id="{A89AAA96-78E4-4F38-929A-A1548501719F}"/>
              </a:ext>
            </a:extLst>
          </p:cNvPr>
          <p:cNvSpPr txBox="1">
            <a:spLocks noGrp="1"/>
          </p:cNvSpPr>
          <p:nvPr>
            <p:ph type="body" sz="quarter" idx="13"/>
          </p:nvPr>
        </p:nvSpPr>
        <p:spPr>
          <a:xfrm>
            <a:off x="422083" y="2198873"/>
            <a:ext cx="5818884" cy="871039"/>
          </a:xfrm>
          <a:prstGeom prst="rect">
            <a:avLst/>
          </a:prstGeom>
        </p:spPr>
        <p:txBody>
          <a:bodyPr lIns="45718" tIns="45718" rIns="45718" bIns="45718" anchor="ctr">
            <a:normAutofit/>
          </a:bodyPr>
          <a:lstStyle>
            <a:lvl1pPr marL="0" indent="0">
              <a:spcBef>
                <a:spcPts val="0"/>
              </a:spcBef>
              <a:buNone/>
              <a:defRPr sz="3200">
                <a:solidFill>
                  <a:schemeClr val="tx2">
                    <a:lumMod val="75000"/>
                  </a:schemeClr>
                </a:solidFill>
              </a:defRPr>
            </a:lvl1pPr>
          </a:lstStyle>
          <a:p>
            <a:r>
              <a:t>Document Date or Subtitle</a:t>
            </a:r>
          </a:p>
        </p:txBody>
      </p:sp>
      <p:sp>
        <p:nvSpPr>
          <p:cNvPr id="24" name="Presentation Tile">
            <a:extLst>
              <a:ext uri="{FF2B5EF4-FFF2-40B4-BE49-F238E27FC236}">
                <a16:creationId xmlns:a16="http://schemas.microsoft.com/office/drawing/2014/main" id="{9AFD7DE2-D964-4BA6-894E-CD6E54D38FAB}"/>
              </a:ext>
            </a:extLst>
          </p:cNvPr>
          <p:cNvSpPr txBox="1">
            <a:spLocks noGrp="1"/>
          </p:cNvSpPr>
          <p:nvPr>
            <p:ph type="body" sz="quarter" idx="14" hasCustomPrompt="1"/>
          </p:nvPr>
        </p:nvSpPr>
        <p:spPr>
          <a:xfrm>
            <a:off x="422082" y="1532466"/>
            <a:ext cx="7618133" cy="871039"/>
          </a:xfrm>
          <a:prstGeom prst="rect">
            <a:avLst/>
          </a:prstGeom>
        </p:spPr>
        <p:txBody>
          <a:bodyPr lIns="45718" tIns="45718" rIns="45718" bIns="45718" anchor="ctr">
            <a:noAutofit/>
          </a:bodyPr>
          <a:lstStyle>
            <a:lvl1pPr marL="0" indent="0">
              <a:spcBef>
                <a:spcPts val="0"/>
              </a:spcBef>
              <a:buNone/>
              <a:defRPr sz="7200" b="1">
                <a:solidFill>
                  <a:schemeClr val="tx2">
                    <a:lumMod val="75000"/>
                  </a:schemeClr>
                </a:solidFill>
              </a:defRPr>
            </a:lvl1pPr>
          </a:lstStyle>
          <a:p>
            <a:r>
              <a:t>Presentation Tile</a:t>
            </a:r>
          </a:p>
        </p:txBody>
      </p:sp>
    </p:spTree>
    <p:extLst>
      <p:ext uri="{BB962C8B-B14F-4D97-AF65-F5344CB8AC3E}">
        <p14:creationId xmlns:p14="http://schemas.microsoft.com/office/powerpoint/2010/main" val="212583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E8D6ED-15ED-44C5-B3BA-299104212546}"/>
              </a:ext>
            </a:extLst>
          </p:cNvPr>
          <p:cNvSpPr>
            <a:spLocks noGrp="1"/>
          </p:cNvSpPr>
          <p:nvPr>
            <p:ph type="pic" sz="quarter" idx="10"/>
          </p:nvPr>
        </p:nvSpPr>
        <p:spPr>
          <a:xfrm>
            <a:off x="7077075" y="0"/>
            <a:ext cx="5114925" cy="6858000"/>
          </a:xfrm>
          <a:prstGeom prst="rect">
            <a:avLst/>
          </a:prstGeom>
        </p:spPr>
        <p:txBody>
          <a:bodyPr/>
          <a:lstStyle/>
          <a:p>
            <a:endParaRPr lang="en-GB"/>
          </a:p>
        </p:txBody>
      </p:sp>
      <p:sp>
        <p:nvSpPr>
          <p:cNvPr id="8" name="Text Placeholder 7">
            <a:extLst>
              <a:ext uri="{FF2B5EF4-FFF2-40B4-BE49-F238E27FC236}">
                <a16:creationId xmlns:a16="http://schemas.microsoft.com/office/drawing/2014/main" id="{298BE5F2-E50C-4AC0-9F80-1E64424267A5}"/>
              </a:ext>
            </a:extLst>
          </p:cNvPr>
          <p:cNvSpPr>
            <a:spLocks noGrp="1"/>
          </p:cNvSpPr>
          <p:nvPr>
            <p:ph type="body" sz="quarter" idx="11"/>
          </p:nvPr>
        </p:nvSpPr>
        <p:spPr>
          <a:xfrm>
            <a:off x="606909" y="2637340"/>
            <a:ext cx="5114925" cy="2686050"/>
          </a:xfrm>
          <a:prstGeom prst="rect">
            <a:avLst/>
          </a:prstGeom>
        </p:spPr>
        <p:txBody>
          <a:bodyPr/>
          <a:lstStyle>
            <a:lvl1pPr>
              <a:lnSpc>
                <a:spcPts val="3000"/>
              </a:lnSpc>
              <a:defRPr>
                <a:solidFill>
                  <a:schemeClr val="tx1">
                    <a:lumMod val="85000"/>
                    <a:lumOff val="15000"/>
                  </a:schemeClr>
                </a:solidFill>
                <a:latin typeface="Avenir Next LT Pro" panose="020B0504020202020204" pitchFamily="34" charset="0"/>
              </a:defRPr>
            </a:lvl1pPr>
            <a:lvl2pPr>
              <a:lnSpc>
                <a:spcPts val="3000"/>
              </a:lnSpc>
              <a:defRPr>
                <a:solidFill>
                  <a:schemeClr val="tx1">
                    <a:lumMod val="85000"/>
                    <a:lumOff val="15000"/>
                  </a:schemeClr>
                </a:solidFill>
                <a:latin typeface="Avenir Next LT Pro" panose="020B0504020202020204" pitchFamily="34" charset="0"/>
              </a:defRPr>
            </a:lvl2pPr>
            <a:lvl3pPr>
              <a:lnSpc>
                <a:spcPts val="3000"/>
              </a:lnSpc>
              <a:defRPr>
                <a:solidFill>
                  <a:schemeClr val="tx1">
                    <a:lumMod val="85000"/>
                    <a:lumOff val="15000"/>
                  </a:schemeClr>
                </a:solidFill>
                <a:latin typeface="Avenir Next LT Pro" panose="020B0504020202020204" pitchFamily="34" charset="0"/>
              </a:defRPr>
            </a:lvl3pPr>
            <a:lvl4pPr>
              <a:lnSpc>
                <a:spcPts val="3000"/>
              </a:lnSpc>
              <a:defRPr>
                <a:solidFill>
                  <a:schemeClr val="tx1">
                    <a:lumMod val="85000"/>
                    <a:lumOff val="15000"/>
                  </a:schemeClr>
                </a:solidFill>
                <a:latin typeface="Avenir Next LT Pro" panose="020B0504020202020204" pitchFamily="34" charset="0"/>
              </a:defRPr>
            </a:lvl4pPr>
            <a:lvl5pPr>
              <a:lnSpc>
                <a:spcPts val="3000"/>
              </a:lnSpc>
              <a:defRPr>
                <a:solidFill>
                  <a:schemeClr val="tx1">
                    <a:lumMod val="85000"/>
                    <a:lumOff val="15000"/>
                  </a:schemeClr>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a:extLst>
              <a:ext uri="{FF2B5EF4-FFF2-40B4-BE49-F238E27FC236}">
                <a16:creationId xmlns:a16="http://schemas.microsoft.com/office/drawing/2014/main" id="{15C418D6-5FD7-413D-80CE-BD26A0112345}"/>
              </a:ext>
            </a:extLst>
          </p:cNvPr>
          <p:cNvSpPr>
            <a:spLocks noGrp="1"/>
          </p:cNvSpPr>
          <p:nvPr>
            <p:ph type="title"/>
          </p:nvPr>
        </p:nvSpPr>
        <p:spPr>
          <a:xfrm>
            <a:off x="606909" y="365125"/>
            <a:ext cx="5114925" cy="1636766"/>
          </a:xfrm>
          <a:prstGeom prst="rect">
            <a:avLst/>
          </a:prstGeom>
        </p:spPr>
        <p:txBody>
          <a:bodyPr/>
          <a:lstStyle>
            <a:lvl1pPr algn="l">
              <a:defRPr kumimoji="0" lang="en-GB" sz="4800" b="0" i="0" u="none" strike="noStrike" kern="1200" cap="none" spc="0" normalizeH="0" baseline="0" dirty="0">
                <a:ln w="12586">
                  <a:noFill/>
                </a:ln>
                <a:solidFill>
                  <a:schemeClr val="tx1">
                    <a:lumMod val="85000"/>
                    <a:lumOff val="15000"/>
                  </a:schemeClr>
                </a:solidFill>
                <a:effectLst/>
                <a:uFillTx/>
                <a:latin typeface="Avenir Next LT Pro" panose="020B0504020202020204" pitchFamily="34" charset="0"/>
                <a:ea typeface="+mn-ea"/>
                <a:cs typeface="+mn-cs"/>
                <a:sym typeface="Calibri"/>
              </a:defRPr>
            </a:lvl1pPr>
          </a:lstStyle>
          <a:p>
            <a:r>
              <a:rPr lang="en-US"/>
              <a:t>Click to edit Master title style</a:t>
            </a:r>
            <a:endParaRPr lang="en-GB"/>
          </a:p>
        </p:txBody>
      </p:sp>
    </p:spTree>
    <p:extLst>
      <p:ext uri="{BB962C8B-B14F-4D97-AF65-F5344CB8AC3E}">
        <p14:creationId xmlns:p14="http://schemas.microsoft.com/office/powerpoint/2010/main" val="4229086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00BD8C33-6E36-4EFB-B188-2329151BCED1}"/>
              </a:ext>
            </a:extLst>
          </p:cNvPr>
          <p:cNvSpPr>
            <a:spLocks noGrp="1"/>
          </p:cNvSpPr>
          <p:nvPr>
            <p:ph type="body" sz="quarter" idx="11"/>
          </p:nvPr>
        </p:nvSpPr>
        <p:spPr>
          <a:xfrm>
            <a:off x="606909" y="2637340"/>
            <a:ext cx="10985016" cy="2686050"/>
          </a:xfrm>
          <a:prstGeom prst="rect">
            <a:avLst/>
          </a:prstGeom>
        </p:spPr>
        <p:txBody>
          <a:bodyPr/>
          <a:lstStyle>
            <a:lvl1pPr>
              <a:lnSpc>
                <a:spcPts val="3000"/>
              </a:lnSpc>
              <a:defRPr>
                <a:solidFill>
                  <a:schemeClr val="tx1">
                    <a:lumMod val="85000"/>
                    <a:lumOff val="15000"/>
                  </a:schemeClr>
                </a:solidFill>
                <a:latin typeface="Avenir Next LT Pro" panose="020B0504020202020204" pitchFamily="34" charset="0"/>
              </a:defRPr>
            </a:lvl1pPr>
            <a:lvl2pPr>
              <a:lnSpc>
                <a:spcPts val="3000"/>
              </a:lnSpc>
              <a:defRPr>
                <a:solidFill>
                  <a:schemeClr val="tx1">
                    <a:lumMod val="85000"/>
                    <a:lumOff val="15000"/>
                  </a:schemeClr>
                </a:solidFill>
                <a:latin typeface="Avenir Next LT Pro" panose="020B0504020202020204" pitchFamily="34" charset="0"/>
              </a:defRPr>
            </a:lvl2pPr>
            <a:lvl3pPr>
              <a:lnSpc>
                <a:spcPts val="3000"/>
              </a:lnSpc>
              <a:defRPr>
                <a:solidFill>
                  <a:schemeClr val="tx1">
                    <a:lumMod val="85000"/>
                    <a:lumOff val="15000"/>
                  </a:schemeClr>
                </a:solidFill>
                <a:latin typeface="Avenir Next LT Pro" panose="020B0504020202020204" pitchFamily="34" charset="0"/>
              </a:defRPr>
            </a:lvl3pPr>
            <a:lvl4pPr>
              <a:lnSpc>
                <a:spcPts val="3000"/>
              </a:lnSpc>
              <a:defRPr>
                <a:solidFill>
                  <a:schemeClr val="tx1">
                    <a:lumMod val="85000"/>
                    <a:lumOff val="15000"/>
                  </a:schemeClr>
                </a:solidFill>
                <a:latin typeface="Avenir Next LT Pro" panose="020B0504020202020204" pitchFamily="34" charset="0"/>
              </a:defRPr>
            </a:lvl4pPr>
            <a:lvl5pPr>
              <a:lnSpc>
                <a:spcPts val="3000"/>
              </a:lnSpc>
              <a:defRPr>
                <a:solidFill>
                  <a:schemeClr val="tx1">
                    <a:lumMod val="85000"/>
                    <a:lumOff val="15000"/>
                  </a:schemeClr>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9">
            <a:extLst>
              <a:ext uri="{FF2B5EF4-FFF2-40B4-BE49-F238E27FC236}">
                <a16:creationId xmlns:a16="http://schemas.microsoft.com/office/drawing/2014/main" id="{5E2AC205-B584-4AC5-A744-316C097D02A2}"/>
              </a:ext>
            </a:extLst>
          </p:cNvPr>
          <p:cNvSpPr>
            <a:spLocks noGrp="1"/>
          </p:cNvSpPr>
          <p:nvPr>
            <p:ph type="title"/>
          </p:nvPr>
        </p:nvSpPr>
        <p:spPr>
          <a:xfrm>
            <a:off x="606909" y="365125"/>
            <a:ext cx="5114925" cy="1636766"/>
          </a:xfrm>
          <a:prstGeom prst="rect">
            <a:avLst/>
          </a:prstGeom>
        </p:spPr>
        <p:txBody>
          <a:bodyPr/>
          <a:lstStyle>
            <a:lvl1pPr algn="l">
              <a:defRPr kumimoji="0" lang="en-GB" sz="4800" b="0" i="0" u="none" strike="noStrike" kern="1200" cap="none" spc="0" normalizeH="0" baseline="0" dirty="0">
                <a:ln w="12586">
                  <a:noFill/>
                </a:ln>
                <a:solidFill>
                  <a:schemeClr val="tx1">
                    <a:lumMod val="85000"/>
                    <a:lumOff val="15000"/>
                  </a:schemeClr>
                </a:solidFill>
                <a:effectLst/>
                <a:uFillTx/>
                <a:latin typeface="Avenir Next LT Pro" panose="020B0504020202020204" pitchFamily="34" charset="0"/>
                <a:ea typeface="+mn-ea"/>
                <a:cs typeface="+mn-cs"/>
                <a:sym typeface="Calibri"/>
              </a:defRPr>
            </a:lvl1pPr>
          </a:lstStyle>
          <a:p>
            <a:r>
              <a:rPr lang="en-US"/>
              <a:t>Click to edit Master title style</a:t>
            </a:r>
            <a:endParaRPr lang="en-GB"/>
          </a:p>
        </p:txBody>
      </p:sp>
      <p:pic>
        <p:nvPicPr>
          <p:cNvPr id="7" name="Picture 6" descr="Diagram&#10;&#10;Description automatically generated">
            <a:extLst>
              <a:ext uri="{FF2B5EF4-FFF2-40B4-BE49-F238E27FC236}">
                <a16:creationId xmlns:a16="http://schemas.microsoft.com/office/drawing/2014/main" id="{F1649C74-F073-4C45-8D83-B631F31C1C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66379" y="0"/>
            <a:ext cx="866487" cy="996971"/>
          </a:xfrm>
          <a:prstGeom prst="rect">
            <a:avLst/>
          </a:prstGeom>
        </p:spPr>
      </p:pic>
    </p:spTree>
    <p:extLst>
      <p:ext uri="{BB962C8B-B14F-4D97-AF65-F5344CB8AC3E}">
        <p14:creationId xmlns:p14="http://schemas.microsoft.com/office/powerpoint/2010/main" val="4125430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5E2AC205-B584-4AC5-A744-316C097D02A2}"/>
              </a:ext>
            </a:extLst>
          </p:cNvPr>
          <p:cNvSpPr>
            <a:spLocks noGrp="1"/>
          </p:cNvSpPr>
          <p:nvPr>
            <p:ph type="title"/>
          </p:nvPr>
        </p:nvSpPr>
        <p:spPr>
          <a:xfrm>
            <a:off x="606909" y="365125"/>
            <a:ext cx="5114925" cy="1636766"/>
          </a:xfrm>
          <a:prstGeom prst="rect">
            <a:avLst/>
          </a:prstGeom>
        </p:spPr>
        <p:txBody>
          <a:bodyPr/>
          <a:lstStyle>
            <a:lvl1pPr algn="l">
              <a:defRPr kumimoji="0" lang="en-GB" sz="4800" b="0" i="0" u="none" strike="noStrike" kern="1200" cap="none" spc="0" normalizeH="0" baseline="0" dirty="0">
                <a:ln w="12586">
                  <a:noFill/>
                </a:ln>
                <a:solidFill>
                  <a:schemeClr val="tx1">
                    <a:lumMod val="85000"/>
                    <a:lumOff val="15000"/>
                  </a:schemeClr>
                </a:solidFill>
                <a:effectLst/>
                <a:uFillTx/>
                <a:latin typeface="Avenir Next LT Pro" panose="020B0504020202020204" pitchFamily="34" charset="0"/>
                <a:ea typeface="+mn-ea"/>
                <a:cs typeface="+mn-cs"/>
                <a:sym typeface="Calibri"/>
              </a:defRPr>
            </a:lvl1pPr>
          </a:lstStyle>
          <a:p>
            <a:r>
              <a:rPr lang="en-US"/>
              <a:t>Click to edit Master title style</a:t>
            </a:r>
            <a:endParaRPr lang="en-GB"/>
          </a:p>
        </p:txBody>
      </p:sp>
      <p:pic>
        <p:nvPicPr>
          <p:cNvPr id="3" name="Picture 2" descr="Diagram&#10;&#10;Description automatically generated">
            <a:extLst>
              <a:ext uri="{FF2B5EF4-FFF2-40B4-BE49-F238E27FC236}">
                <a16:creationId xmlns:a16="http://schemas.microsoft.com/office/drawing/2014/main" id="{04ED1281-0D3F-446D-8192-86CB193CD8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66379" y="0"/>
            <a:ext cx="866487" cy="996971"/>
          </a:xfrm>
          <a:prstGeom prst="rect">
            <a:avLst/>
          </a:prstGeom>
        </p:spPr>
      </p:pic>
    </p:spTree>
    <p:extLst>
      <p:ext uri="{BB962C8B-B14F-4D97-AF65-F5344CB8AC3E}">
        <p14:creationId xmlns:p14="http://schemas.microsoft.com/office/powerpoint/2010/main" val="4272963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7934D0-9207-4C4A-A570-9633A9C8C0B5}"/>
              </a:ext>
            </a:extLst>
          </p:cNvPr>
          <p:cNvSpPr/>
          <p:nvPr userDrawn="1"/>
        </p:nvSpPr>
        <p:spPr>
          <a:xfrm>
            <a:off x="-1" y="0"/>
            <a:ext cx="4064000" cy="342900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mj-lt"/>
              <a:ea typeface="+mj-ea"/>
              <a:cs typeface="+mj-cs"/>
              <a:sym typeface="Helvetica"/>
            </a:endParaRPr>
          </a:p>
        </p:txBody>
      </p:sp>
      <p:sp>
        <p:nvSpPr>
          <p:cNvPr id="11" name="Rectangle 10">
            <a:extLst>
              <a:ext uri="{FF2B5EF4-FFF2-40B4-BE49-F238E27FC236}">
                <a16:creationId xmlns:a16="http://schemas.microsoft.com/office/drawing/2014/main" id="{586252B9-CCE7-4ACA-B9A5-9944325DE3A2}"/>
              </a:ext>
            </a:extLst>
          </p:cNvPr>
          <p:cNvSpPr/>
          <p:nvPr userDrawn="1"/>
        </p:nvSpPr>
        <p:spPr>
          <a:xfrm>
            <a:off x="4063999" y="3429000"/>
            <a:ext cx="4064000" cy="342900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mj-lt"/>
              <a:ea typeface="+mj-ea"/>
              <a:cs typeface="+mj-cs"/>
              <a:sym typeface="Helvetica"/>
            </a:endParaRPr>
          </a:p>
        </p:txBody>
      </p:sp>
      <p:sp>
        <p:nvSpPr>
          <p:cNvPr id="13" name="Rectangle 12">
            <a:extLst>
              <a:ext uri="{FF2B5EF4-FFF2-40B4-BE49-F238E27FC236}">
                <a16:creationId xmlns:a16="http://schemas.microsoft.com/office/drawing/2014/main" id="{5B89B985-DF36-45E6-8A40-C1EC886663A1}"/>
              </a:ext>
            </a:extLst>
          </p:cNvPr>
          <p:cNvSpPr/>
          <p:nvPr userDrawn="1"/>
        </p:nvSpPr>
        <p:spPr>
          <a:xfrm>
            <a:off x="8128000" y="0"/>
            <a:ext cx="4064000" cy="342900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mj-lt"/>
              <a:ea typeface="+mj-ea"/>
              <a:cs typeface="+mj-cs"/>
              <a:sym typeface="Helvetica"/>
            </a:endParaRPr>
          </a:p>
        </p:txBody>
      </p:sp>
      <p:sp>
        <p:nvSpPr>
          <p:cNvPr id="23" name="Text Placeholder 7">
            <a:extLst>
              <a:ext uri="{FF2B5EF4-FFF2-40B4-BE49-F238E27FC236}">
                <a16:creationId xmlns:a16="http://schemas.microsoft.com/office/drawing/2014/main" id="{26D911C3-E43E-4AB7-8AC6-C5CE2386E687}"/>
              </a:ext>
            </a:extLst>
          </p:cNvPr>
          <p:cNvSpPr>
            <a:spLocks noGrp="1"/>
          </p:cNvSpPr>
          <p:nvPr>
            <p:ph type="body" sz="quarter" idx="12"/>
          </p:nvPr>
        </p:nvSpPr>
        <p:spPr>
          <a:xfrm>
            <a:off x="8388947" y="1070408"/>
            <a:ext cx="3542106" cy="1879311"/>
          </a:xfrm>
          <a:prstGeom prst="rect">
            <a:avLst/>
          </a:prstGeom>
        </p:spPr>
        <p:txBody>
          <a:bodyPr/>
          <a:lstStyle>
            <a:lvl1pPr>
              <a:defRPr>
                <a:solidFill>
                  <a:schemeClr val="tx1">
                    <a:lumMod val="85000"/>
                    <a:lumOff val="15000"/>
                  </a:schemeClr>
                </a:solidFill>
                <a:latin typeface="Avenir Next LT Pro" panose="020B0504020202020204" pitchFamily="34" charset="0"/>
              </a:defRPr>
            </a:lvl1pPr>
            <a:lvl2pPr>
              <a:defRPr>
                <a:solidFill>
                  <a:schemeClr val="tx1">
                    <a:lumMod val="85000"/>
                    <a:lumOff val="15000"/>
                  </a:schemeClr>
                </a:solidFill>
                <a:latin typeface="Avenir Next LT Pro" panose="020B0504020202020204" pitchFamily="34" charset="0"/>
              </a:defRPr>
            </a:lvl2pPr>
            <a:lvl3pPr>
              <a:defRPr>
                <a:solidFill>
                  <a:schemeClr val="tx1">
                    <a:lumMod val="85000"/>
                    <a:lumOff val="15000"/>
                  </a:schemeClr>
                </a:solidFill>
                <a:latin typeface="Avenir Next LT Pro" panose="020B0504020202020204" pitchFamily="34" charset="0"/>
              </a:defRPr>
            </a:lvl3pPr>
            <a:lvl4pPr>
              <a:defRPr>
                <a:solidFill>
                  <a:schemeClr val="tx1">
                    <a:lumMod val="85000"/>
                    <a:lumOff val="15000"/>
                  </a:schemeClr>
                </a:solidFill>
                <a:latin typeface="Avenir Next LT Pro" panose="020B0504020202020204" pitchFamily="34" charset="0"/>
              </a:defRPr>
            </a:lvl4pPr>
            <a:lvl5pPr>
              <a:defRPr>
                <a:solidFill>
                  <a:schemeClr val="tx1">
                    <a:lumMod val="85000"/>
                    <a:lumOff val="15000"/>
                  </a:schemeClr>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7">
            <a:extLst>
              <a:ext uri="{FF2B5EF4-FFF2-40B4-BE49-F238E27FC236}">
                <a16:creationId xmlns:a16="http://schemas.microsoft.com/office/drawing/2014/main" id="{90DAE236-1ACE-4378-8D15-0C2E7B41B2A3}"/>
              </a:ext>
            </a:extLst>
          </p:cNvPr>
          <p:cNvSpPr>
            <a:spLocks noGrp="1"/>
          </p:cNvSpPr>
          <p:nvPr>
            <p:ph type="body" sz="quarter" idx="13"/>
          </p:nvPr>
        </p:nvSpPr>
        <p:spPr>
          <a:xfrm>
            <a:off x="4324946" y="3975244"/>
            <a:ext cx="3542106" cy="1879311"/>
          </a:xfrm>
          <a:prstGeom prst="rect">
            <a:avLst/>
          </a:prstGeom>
        </p:spPr>
        <p:txBody>
          <a:bodyPr/>
          <a:lstStyle>
            <a:lvl1pPr>
              <a:defRPr>
                <a:solidFill>
                  <a:schemeClr val="tx1">
                    <a:lumMod val="85000"/>
                    <a:lumOff val="15000"/>
                  </a:schemeClr>
                </a:solidFill>
                <a:latin typeface="Avenir Next LT Pro" panose="020B0504020202020204" pitchFamily="34" charset="0"/>
              </a:defRPr>
            </a:lvl1pPr>
            <a:lvl2pPr>
              <a:defRPr>
                <a:solidFill>
                  <a:schemeClr val="tx1">
                    <a:lumMod val="85000"/>
                    <a:lumOff val="15000"/>
                  </a:schemeClr>
                </a:solidFill>
                <a:latin typeface="Avenir Next LT Pro" panose="020B0504020202020204" pitchFamily="34" charset="0"/>
              </a:defRPr>
            </a:lvl2pPr>
            <a:lvl3pPr>
              <a:defRPr>
                <a:solidFill>
                  <a:schemeClr val="tx1">
                    <a:lumMod val="85000"/>
                    <a:lumOff val="15000"/>
                  </a:schemeClr>
                </a:solidFill>
                <a:latin typeface="Avenir Next LT Pro" panose="020B0504020202020204" pitchFamily="34" charset="0"/>
              </a:defRPr>
            </a:lvl3pPr>
            <a:lvl4pPr>
              <a:defRPr>
                <a:solidFill>
                  <a:schemeClr val="tx1">
                    <a:lumMod val="85000"/>
                    <a:lumOff val="15000"/>
                  </a:schemeClr>
                </a:solidFill>
                <a:latin typeface="Avenir Next LT Pro" panose="020B0504020202020204" pitchFamily="34" charset="0"/>
              </a:defRPr>
            </a:lvl4pPr>
            <a:lvl5pPr>
              <a:defRPr>
                <a:solidFill>
                  <a:schemeClr val="tx1">
                    <a:lumMod val="85000"/>
                    <a:lumOff val="15000"/>
                  </a:schemeClr>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Picture Placeholder 25">
            <a:extLst>
              <a:ext uri="{FF2B5EF4-FFF2-40B4-BE49-F238E27FC236}">
                <a16:creationId xmlns:a16="http://schemas.microsoft.com/office/drawing/2014/main" id="{6F42EF5D-420F-4988-B493-C577A4A18E25}"/>
              </a:ext>
            </a:extLst>
          </p:cNvPr>
          <p:cNvSpPr>
            <a:spLocks noGrp="1"/>
          </p:cNvSpPr>
          <p:nvPr>
            <p:ph type="pic" sz="quarter" idx="14"/>
          </p:nvPr>
        </p:nvSpPr>
        <p:spPr>
          <a:xfrm>
            <a:off x="4064000" y="0"/>
            <a:ext cx="4064000" cy="3429000"/>
          </a:xfrm>
          <a:prstGeom prst="rect">
            <a:avLst/>
          </a:prstGeom>
        </p:spPr>
        <p:txBody>
          <a:bodyPr/>
          <a:lstStyle/>
          <a:p>
            <a:endParaRPr lang="en-GB"/>
          </a:p>
        </p:txBody>
      </p:sp>
      <p:sp>
        <p:nvSpPr>
          <p:cNvPr id="27" name="Picture Placeholder 25">
            <a:extLst>
              <a:ext uri="{FF2B5EF4-FFF2-40B4-BE49-F238E27FC236}">
                <a16:creationId xmlns:a16="http://schemas.microsoft.com/office/drawing/2014/main" id="{6663AFFA-0D74-44EF-BF8B-56134906E66C}"/>
              </a:ext>
            </a:extLst>
          </p:cNvPr>
          <p:cNvSpPr>
            <a:spLocks noGrp="1"/>
          </p:cNvSpPr>
          <p:nvPr>
            <p:ph type="pic" sz="quarter" idx="15"/>
          </p:nvPr>
        </p:nvSpPr>
        <p:spPr>
          <a:xfrm>
            <a:off x="0" y="3413760"/>
            <a:ext cx="4064000" cy="3429000"/>
          </a:xfrm>
          <a:prstGeom prst="rect">
            <a:avLst/>
          </a:prstGeom>
        </p:spPr>
        <p:txBody>
          <a:bodyPr/>
          <a:lstStyle/>
          <a:p>
            <a:endParaRPr lang="en-GB"/>
          </a:p>
        </p:txBody>
      </p:sp>
      <p:sp>
        <p:nvSpPr>
          <p:cNvPr id="28" name="Picture Placeholder 25">
            <a:extLst>
              <a:ext uri="{FF2B5EF4-FFF2-40B4-BE49-F238E27FC236}">
                <a16:creationId xmlns:a16="http://schemas.microsoft.com/office/drawing/2014/main" id="{050A13D3-6B1D-45AB-AA5D-CA7DFC90598E}"/>
              </a:ext>
            </a:extLst>
          </p:cNvPr>
          <p:cNvSpPr>
            <a:spLocks noGrp="1"/>
          </p:cNvSpPr>
          <p:nvPr>
            <p:ph type="pic" sz="quarter" idx="16"/>
          </p:nvPr>
        </p:nvSpPr>
        <p:spPr>
          <a:xfrm>
            <a:off x="8127998" y="3413760"/>
            <a:ext cx="4064000" cy="3429000"/>
          </a:xfrm>
          <a:prstGeom prst="rect">
            <a:avLst/>
          </a:prstGeom>
        </p:spPr>
        <p:txBody>
          <a:bodyPr/>
          <a:lstStyle/>
          <a:p>
            <a:endParaRPr lang="en-GB"/>
          </a:p>
        </p:txBody>
      </p:sp>
      <p:sp>
        <p:nvSpPr>
          <p:cNvPr id="29" name="Title 9">
            <a:extLst>
              <a:ext uri="{FF2B5EF4-FFF2-40B4-BE49-F238E27FC236}">
                <a16:creationId xmlns:a16="http://schemas.microsoft.com/office/drawing/2014/main" id="{618057B4-3ADB-4046-BE90-FCFD000DFD72}"/>
              </a:ext>
            </a:extLst>
          </p:cNvPr>
          <p:cNvSpPr>
            <a:spLocks noGrp="1"/>
          </p:cNvSpPr>
          <p:nvPr>
            <p:ph type="title"/>
          </p:nvPr>
        </p:nvSpPr>
        <p:spPr>
          <a:xfrm>
            <a:off x="606910" y="365125"/>
            <a:ext cx="3196144" cy="2289030"/>
          </a:xfrm>
          <a:prstGeom prst="rect">
            <a:avLst/>
          </a:prstGeom>
        </p:spPr>
        <p:txBody>
          <a:bodyPr/>
          <a:lstStyle>
            <a:lvl1pPr algn="l">
              <a:defRPr kumimoji="0" lang="en-GB" sz="4800" b="0" i="0" u="none" strike="noStrike" kern="1200" cap="none" spc="0" normalizeH="0" baseline="0" dirty="0">
                <a:ln w="12586">
                  <a:noFill/>
                </a:ln>
                <a:solidFill>
                  <a:schemeClr val="tx1">
                    <a:lumMod val="85000"/>
                    <a:lumOff val="15000"/>
                  </a:schemeClr>
                </a:solidFill>
                <a:effectLst/>
                <a:uFillTx/>
                <a:latin typeface="Avenir Next LT Pro" panose="020B0504020202020204" pitchFamily="34" charset="0"/>
                <a:ea typeface="+mn-ea"/>
                <a:cs typeface="+mn-cs"/>
                <a:sym typeface="Calibri"/>
              </a:defRPr>
            </a:lvl1pPr>
          </a:lstStyle>
          <a:p>
            <a:r>
              <a:rPr lang="en-US"/>
              <a:t>Click to edit Master title style</a:t>
            </a:r>
            <a:endParaRPr lang="en-GB"/>
          </a:p>
        </p:txBody>
      </p:sp>
      <p:pic>
        <p:nvPicPr>
          <p:cNvPr id="12" name="Picture 11" descr="Diagram&#10;&#10;Description automatically generated">
            <a:extLst>
              <a:ext uri="{FF2B5EF4-FFF2-40B4-BE49-F238E27FC236}">
                <a16:creationId xmlns:a16="http://schemas.microsoft.com/office/drawing/2014/main" id="{34B124A6-1D87-434E-BD0A-153AF47D15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66379" y="0"/>
            <a:ext cx="866487" cy="996971"/>
          </a:xfrm>
          <a:prstGeom prst="rect">
            <a:avLst/>
          </a:prstGeom>
        </p:spPr>
      </p:pic>
    </p:spTree>
    <p:extLst>
      <p:ext uri="{BB962C8B-B14F-4D97-AF65-F5344CB8AC3E}">
        <p14:creationId xmlns:p14="http://schemas.microsoft.com/office/powerpoint/2010/main" val="1863837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43E720-474B-1B69-936E-3B5FA0C7439A}"/>
              </a:ext>
            </a:extLst>
          </p:cNvPr>
          <p:cNvGrpSpPr/>
          <p:nvPr userDrawn="1"/>
        </p:nvGrpSpPr>
        <p:grpSpPr>
          <a:xfrm>
            <a:off x="-2" y="0"/>
            <a:ext cx="12192001" cy="6858000"/>
            <a:chOff x="-1" y="0"/>
            <a:chExt cx="8128000" cy="6858000"/>
          </a:xfrm>
        </p:grpSpPr>
        <p:sp>
          <p:nvSpPr>
            <p:cNvPr id="4" name="Rectangle 3">
              <a:extLst>
                <a:ext uri="{FF2B5EF4-FFF2-40B4-BE49-F238E27FC236}">
                  <a16:creationId xmlns:a16="http://schemas.microsoft.com/office/drawing/2014/main" id="{A77934D0-9207-4C4A-A570-9633A9C8C0B5}"/>
                </a:ext>
              </a:extLst>
            </p:cNvPr>
            <p:cNvSpPr/>
            <p:nvPr userDrawn="1"/>
          </p:nvSpPr>
          <p:spPr>
            <a:xfrm>
              <a:off x="-1" y="0"/>
              <a:ext cx="4064000" cy="342900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mj-lt"/>
                <a:ea typeface="+mj-ea"/>
                <a:cs typeface="+mj-cs"/>
                <a:sym typeface="Helvetica"/>
              </a:endParaRPr>
            </a:p>
          </p:txBody>
        </p:sp>
        <p:sp>
          <p:nvSpPr>
            <p:cNvPr id="11" name="Rectangle 10">
              <a:extLst>
                <a:ext uri="{FF2B5EF4-FFF2-40B4-BE49-F238E27FC236}">
                  <a16:creationId xmlns:a16="http://schemas.microsoft.com/office/drawing/2014/main" id="{586252B9-CCE7-4ACA-B9A5-9944325DE3A2}"/>
                </a:ext>
              </a:extLst>
            </p:cNvPr>
            <p:cNvSpPr/>
            <p:nvPr userDrawn="1"/>
          </p:nvSpPr>
          <p:spPr>
            <a:xfrm>
              <a:off x="4063999" y="3429000"/>
              <a:ext cx="4064000" cy="342900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mj-lt"/>
                <a:ea typeface="+mj-ea"/>
                <a:cs typeface="+mj-cs"/>
                <a:sym typeface="Helvetica"/>
              </a:endParaRPr>
            </a:p>
          </p:txBody>
        </p:sp>
      </p:grpSp>
      <p:sp>
        <p:nvSpPr>
          <p:cNvPr id="24" name="Text Placeholder 7">
            <a:extLst>
              <a:ext uri="{FF2B5EF4-FFF2-40B4-BE49-F238E27FC236}">
                <a16:creationId xmlns:a16="http://schemas.microsoft.com/office/drawing/2014/main" id="{90DAE236-1ACE-4378-8D15-0C2E7B41B2A3}"/>
              </a:ext>
            </a:extLst>
          </p:cNvPr>
          <p:cNvSpPr>
            <a:spLocks noGrp="1"/>
          </p:cNvSpPr>
          <p:nvPr>
            <p:ph type="body" sz="quarter" idx="13"/>
          </p:nvPr>
        </p:nvSpPr>
        <p:spPr>
          <a:xfrm>
            <a:off x="6751952" y="3975244"/>
            <a:ext cx="3542106" cy="1879311"/>
          </a:xfrm>
          <a:prstGeom prst="rect">
            <a:avLst/>
          </a:prstGeom>
        </p:spPr>
        <p:txBody>
          <a:bodyPr/>
          <a:lstStyle>
            <a:lvl1pPr>
              <a:defRPr>
                <a:solidFill>
                  <a:schemeClr val="tx1">
                    <a:lumMod val="85000"/>
                    <a:lumOff val="15000"/>
                  </a:schemeClr>
                </a:solidFill>
                <a:latin typeface="Avenir Next LT Pro" panose="020B0504020202020204" pitchFamily="34" charset="0"/>
              </a:defRPr>
            </a:lvl1pPr>
            <a:lvl2pPr>
              <a:defRPr>
                <a:solidFill>
                  <a:schemeClr val="tx1">
                    <a:lumMod val="85000"/>
                    <a:lumOff val="15000"/>
                  </a:schemeClr>
                </a:solidFill>
                <a:latin typeface="Avenir Next LT Pro" panose="020B0504020202020204" pitchFamily="34" charset="0"/>
              </a:defRPr>
            </a:lvl2pPr>
            <a:lvl3pPr>
              <a:defRPr>
                <a:solidFill>
                  <a:schemeClr val="tx1">
                    <a:lumMod val="85000"/>
                    <a:lumOff val="15000"/>
                  </a:schemeClr>
                </a:solidFill>
                <a:latin typeface="Avenir Next LT Pro" panose="020B0504020202020204" pitchFamily="34" charset="0"/>
              </a:defRPr>
            </a:lvl3pPr>
            <a:lvl4pPr>
              <a:defRPr>
                <a:solidFill>
                  <a:schemeClr val="tx1">
                    <a:lumMod val="85000"/>
                    <a:lumOff val="15000"/>
                  </a:schemeClr>
                </a:solidFill>
                <a:latin typeface="Avenir Next LT Pro" panose="020B0504020202020204" pitchFamily="34" charset="0"/>
              </a:defRPr>
            </a:lvl4pPr>
            <a:lvl5pPr>
              <a:defRPr>
                <a:solidFill>
                  <a:schemeClr val="tx1">
                    <a:lumMod val="85000"/>
                    <a:lumOff val="15000"/>
                  </a:schemeClr>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Picture Placeholder 25">
            <a:extLst>
              <a:ext uri="{FF2B5EF4-FFF2-40B4-BE49-F238E27FC236}">
                <a16:creationId xmlns:a16="http://schemas.microsoft.com/office/drawing/2014/main" id="{6F42EF5D-420F-4988-B493-C577A4A18E25}"/>
              </a:ext>
            </a:extLst>
          </p:cNvPr>
          <p:cNvSpPr>
            <a:spLocks noGrp="1"/>
          </p:cNvSpPr>
          <p:nvPr>
            <p:ph type="pic" sz="quarter" idx="14"/>
          </p:nvPr>
        </p:nvSpPr>
        <p:spPr>
          <a:xfrm>
            <a:off x="6095998" y="0"/>
            <a:ext cx="6096001" cy="3429000"/>
          </a:xfrm>
          <a:prstGeom prst="rect">
            <a:avLst/>
          </a:prstGeom>
        </p:spPr>
        <p:txBody>
          <a:bodyPr/>
          <a:lstStyle/>
          <a:p>
            <a:endParaRPr lang="en-GB"/>
          </a:p>
        </p:txBody>
      </p:sp>
      <p:sp>
        <p:nvSpPr>
          <p:cNvPr id="27" name="Picture Placeholder 25">
            <a:extLst>
              <a:ext uri="{FF2B5EF4-FFF2-40B4-BE49-F238E27FC236}">
                <a16:creationId xmlns:a16="http://schemas.microsoft.com/office/drawing/2014/main" id="{6663AFFA-0D74-44EF-BF8B-56134906E66C}"/>
              </a:ext>
            </a:extLst>
          </p:cNvPr>
          <p:cNvSpPr>
            <a:spLocks noGrp="1"/>
          </p:cNvSpPr>
          <p:nvPr>
            <p:ph type="pic" sz="quarter" idx="15"/>
          </p:nvPr>
        </p:nvSpPr>
        <p:spPr>
          <a:xfrm>
            <a:off x="-1" y="3413760"/>
            <a:ext cx="6095997" cy="3429000"/>
          </a:xfrm>
          <a:prstGeom prst="rect">
            <a:avLst/>
          </a:prstGeom>
        </p:spPr>
        <p:txBody>
          <a:bodyPr/>
          <a:lstStyle/>
          <a:p>
            <a:endParaRPr lang="en-GB"/>
          </a:p>
        </p:txBody>
      </p:sp>
      <p:sp>
        <p:nvSpPr>
          <p:cNvPr id="29" name="Title 9">
            <a:extLst>
              <a:ext uri="{FF2B5EF4-FFF2-40B4-BE49-F238E27FC236}">
                <a16:creationId xmlns:a16="http://schemas.microsoft.com/office/drawing/2014/main" id="{618057B4-3ADB-4046-BE90-FCFD000DFD72}"/>
              </a:ext>
            </a:extLst>
          </p:cNvPr>
          <p:cNvSpPr>
            <a:spLocks noGrp="1"/>
          </p:cNvSpPr>
          <p:nvPr>
            <p:ph type="title"/>
          </p:nvPr>
        </p:nvSpPr>
        <p:spPr>
          <a:xfrm>
            <a:off x="606910" y="365125"/>
            <a:ext cx="3196144" cy="2289030"/>
          </a:xfrm>
          <a:prstGeom prst="rect">
            <a:avLst/>
          </a:prstGeom>
        </p:spPr>
        <p:txBody>
          <a:bodyPr/>
          <a:lstStyle>
            <a:lvl1pPr algn="l">
              <a:defRPr kumimoji="0" lang="en-GB" sz="4800" b="0" i="0" u="none" strike="noStrike" kern="1200" cap="none" spc="0" normalizeH="0" baseline="0" dirty="0">
                <a:ln w="12586">
                  <a:noFill/>
                </a:ln>
                <a:solidFill>
                  <a:schemeClr val="tx1">
                    <a:lumMod val="85000"/>
                    <a:lumOff val="15000"/>
                  </a:schemeClr>
                </a:solidFill>
                <a:effectLst/>
                <a:uFillTx/>
                <a:latin typeface="Avenir Next LT Pro" panose="020B0504020202020204" pitchFamily="34" charset="0"/>
                <a:ea typeface="+mn-ea"/>
                <a:cs typeface="+mn-cs"/>
                <a:sym typeface="Calibri"/>
              </a:defRPr>
            </a:lvl1pPr>
          </a:lstStyle>
          <a:p>
            <a:r>
              <a:rPr lang="en-US"/>
              <a:t>Click to edit Master title style</a:t>
            </a:r>
            <a:endParaRPr lang="en-GB"/>
          </a:p>
        </p:txBody>
      </p:sp>
      <p:pic>
        <p:nvPicPr>
          <p:cNvPr id="12" name="Picture 11" descr="Diagram&#10;&#10;Description automatically generated">
            <a:extLst>
              <a:ext uri="{FF2B5EF4-FFF2-40B4-BE49-F238E27FC236}">
                <a16:creationId xmlns:a16="http://schemas.microsoft.com/office/drawing/2014/main" id="{34B124A6-1D87-434E-BD0A-153AF47D15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66379" y="0"/>
            <a:ext cx="866487" cy="996971"/>
          </a:xfrm>
          <a:prstGeom prst="rect">
            <a:avLst/>
          </a:prstGeom>
        </p:spPr>
      </p:pic>
    </p:spTree>
    <p:extLst>
      <p:ext uri="{BB962C8B-B14F-4D97-AF65-F5344CB8AC3E}">
        <p14:creationId xmlns:p14="http://schemas.microsoft.com/office/powerpoint/2010/main" val="2989510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D39970D-4EDB-4851-AE42-A5135B839222}"/>
              </a:ext>
            </a:extLst>
          </p:cNvPr>
          <p:cNvSpPr>
            <a:spLocks noGrp="1"/>
          </p:cNvSpPr>
          <p:nvPr>
            <p:ph sz="half" idx="1"/>
          </p:nvPr>
        </p:nvSpPr>
        <p:spPr>
          <a:xfrm>
            <a:off x="838200" y="1825625"/>
            <a:ext cx="5181600" cy="3752215"/>
          </a:xfrm>
          <a:prstGeom prst="rect">
            <a:avLst/>
          </a:prstGeom>
        </p:spPr>
        <p:txBody>
          <a:bodyPr/>
          <a:lstStyle>
            <a:lvl1pPr>
              <a:defRPr>
                <a:solidFill>
                  <a:schemeClr val="bg1"/>
                </a:solidFill>
              </a:defRPr>
            </a:lvl1pPr>
            <a:lvl2pPr>
              <a:defRPr lang="en-GB" sz="1800" b="0" i="0" u="none" strike="noStrike" cap="none" spc="0" baseline="0" dirty="0">
                <a:ln>
                  <a:noFill/>
                </a:ln>
                <a:solidFill>
                  <a:schemeClr val="tx1">
                    <a:lumMod val="85000"/>
                    <a:lumOff val="15000"/>
                  </a:schemeClr>
                </a:solidFill>
                <a:uFillTx/>
                <a:latin typeface="Avenir Next LT Pro" panose="020B0504020202020204" pitchFamily="34" charset="0"/>
                <a:ea typeface="+mn-ea"/>
                <a:cs typeface="+mn-cs"/>
                <a:sym typeface="Calibri"/>
              </a:defRPr>
            </a:lvl2pPr>
            <a:lvl3pPr>
              <a:defRPr>
                <a:solidFill>
                  <a:schemeClr val="bg1"/>
                </a:solidFill>
              </a:defRPr>
            </a:lvl3pPr>
            <a:lvl4pPr>
              <a:defRPr>
                <a:solidFill>
                  <a:schemeClr val="bg1"/>
                </a:solidFill>
              </a:defRPr>
            </a:lvl4pPr>
            <a:lvl5pPr>
              <a:defRPr>
                <a:solidFill>
                  <a:schemeClr val="bg1"/>
                </a:solidFill>
              </a:defRPr>
            </a:lvl5pPr>
          </a:lstStyle>
          <a:p>
            <a:pPr marL="0" marR="0" lvl="1" indent="0" algn="l" defTabSz="914400" rtl="0" latinLnBrk="0">
              <a:lnSpc>
                <a:spcPct val="90000"/>
              </a:lnSpc>
              <a:spcBef>
                <a:spcPts val="1000"/>
              </a:spcBef>
              <a:spcAft>
                <a:spcPts val="0"/>
              </a:spcAft>
              <a:buClrTx/>
              <a:buSzTx/>
              <a:buFontTx/>
              <a:buNone/>
              <a:tabLst/>
            </a:pPr>
            <a:r>
              <a:rPr lang="en-US"/>
              <a:t>Click to edit Master text styles</a:t>
            </a:r>
          </a:p>
          <a:p>
            <a:pPr marL="0" marR="0" lvl="1" indent="0" algn="l" defTabSz="914400" rtl="0" latinLnBrk="0">
              <a:lnSpc>
                <a:spcPct val="90000"/>
              </a:lnSpc>
              <a:spcBef>
                <a:spcPts val="1000"/>
              </a:spcBef>
              <a:spcAft>
                <a:spcPts val="0"/>
              </a:spcAft>
              <a:buClrTx/>
              <a:buSzTx/>
              <a:buFontTx/>
              <a:buNone/>
              <a:tabLst/>
            </a:pPr>
            <a:r>
              <a:rPr lang="en-US"/>
              <a:t>Second level</a:t>
            </a:r>
          </a:p>
          <a:p>
            <a:pPr marL="0" marR="0" lvl="1" indent="0" algn="l" defTabSz="914400" rtl="0" latinLnBrk="0">
              <a:lnSpc>
                <a:spcPct val="90000"/>
              </a:lnSpc>
              <a:spcBef>
                <a:spcPts val="1000"/>
              </a:spcBef>
              <a:spcAft>
                <a:spcPts val="0"/>
              </a:spcAft>
              <a:buClrTx/>
              <a:buSzTx/>
              <a:buFontTx/>
              <a:buNone/>
              <a:tabLst/>
            </a:pPr>
            <a:r>
              <a:rPr lang="en-US"/>
              <a:t>Third level</a:t>
            </a:r>
          </a:p>
          <a:p>
            <a:pPr marL="0" marR="0" lvl="1" indent="0" algn="l" defTabSz="914400" rtl="0" latinLnBrk="0">
              <a:lnSpc>
                <a:spcPct val="90000"/>
              </a:lnSpc>
              <a:spcBef>
                <a:spcPts val="1000"/>
              </a:spcBef>
              <a:spcAft>
                <a:spcPts val="0"/>
              </a:spcAft>
              <a:buClrTx/>
              <a:buSzTx/>
              <a:buFontTx/>
              <a:buNone/>
              <a:tabLst/>
            </a:pPr>
            <a:r>
              <a:rPr lang="en-US"/>
              <a:t>Fourth level</a:t>
            </a:r>
          </a:p>
          <a:p>
            <a:pPr marL="0" marR="0" lvl="1" indent="0" algn="l" defTabSz="914400" rtl="0" latinLnBrk="0">
              <a:lnSpc>
                <a:spcPct val="90000"/>
              </a:lnSpc>
              <a:spcBef>
                <a:spcPts val="1000"/>
              </a:spcBef>
              <a:spcAft>
                <a:spcPts val="0"/>
              </a:spcAft>
              <a:buClrTx/>
              <a:buSzTx/>
              <a:buFontTx/>
              <a:buNone/>
              <a:tabLst/>
            </a:pPr>
            <a:r>
              <a:rPr lang="en-US"/>
              <a:t>Fifth level</a:t>
            </a:r>
            <a:endParaRPr lang="en-GB"/>
          </a:p>
        </p:txBody>
      </p:sp>
      <p:sp>
        <p:nvSpPr>
          <p:cNvPr id="9" name="Content Placeholder 3">
            <a:extLst>
              <a:ext uri="{FF2B5EF4-FFF2-40B4-BE49-F238E27FC236}">
                <a16:creationId xmlns:a16="http://schemas.microsoft.com/office/drawing/2014/main" id="{B80B02BF-40A8-43AA-A4D2-803F2BFEED24}"/>
              </a:ext>
            </a:extLst>
          </p:cNvPr>
          <p:cNvSpPr>
            <a:spLocks noGrp="1"/>
          </p:cNvSpPr>
          <p:nvPr>
            <p:ph sz="half" idx="2"/>
          </p:nvPr>
        </p:nvSpPr>
        <p:spPr>
          <a:xfrm>
            <a:off x="6172200" y="1825625"/>
            <a:ext cx="5181600" cy="3752215"/>
          </a:xfrm>
          <a:prstGeom prst="rect">
            <a:avLst/>
          </a:prstGeom>
        </p:spPr>
        <p:txBody>
          <a:bodyPr/>
          <a:lstStyle>
            <a:lvl1pPr>
              <a:defRPr>
                <a:solidFill>
                  <a:schemeClr val="bg1"/>
                </a:solidFill>
              </a:defRPr>
            </a:lvl1pPr>
            <a:lvl2pPr>
              <a:defRPr lang="en-GB" sz="1800" b="0" i="0" u="none" strike="noStrike" cap="none" spc="0" baseline="0" dirty="0">
                <a:ln>
                  <a:noFill/>
                </a:ln>
                <a:solidFill>
                  <a:schemeClr val="tx1">
                    <a:lumMod val="85000"/>
                    <a:lumOff val="15000"/>
                  </a:schemeClr>
                </a:solidFill>
                <a:uFillTx/>
                <a:latin typeface="Avenir Next LT Pro" panose="020B0504020202020204" pitchFamily="34" charset="0"/>
                <a:ea typeface="+mn-ea"/>
                <a:cs typeface="+mn-cs"/>
                <a:sym typeface="Calibri"/>
              </a:defRPr>
            </a:lvl2pPr>
            <a:lvl3pPr>
              <a:defRPr>
                <a:solidFill>
                  <a:schemeClr val="bg1"/>
                </a:solidFill>
              </a:defRPr>
            </a:lvl3pPr>
            <a:lvl4pPr>
              <a:defRPr>
                <a:solidFill>
                  <a:schemeClr val="bg1"/>
                </a:solidFill>
              </a:defRPr>
            </a:lvl4pPr>
            <a:lvl5pPr>
              <a:defRPr>
                <a:solidFill>
                  <a:schemeClr val="bg1"/>
                </a:solidFill>
              </a:defRPr>
            </a:lvl5pPr>
          </a:lstStyle>
          <a:p>
            <a:pPr marL="0" marR="0" lvl="1" indent="0" algn="l" defTabSz="914400" rtl="0" latinLnBrk="0">
              <a:lnSpc>
                <a:spcPct val="90000"/>
              </a:lnSpc>
              <a:spcBef>
                <a:spcPts val="1000"/>
              </a:spcBef>
              <a:spcAft>
                <a:spcPts val="0"/>
              </a:spcAft>
              <a:buClrTx/>
              <a:buSzTx/>
              <a:buFontTx/>
              <a:buNone/>
              <a:tabLst/>
            </a:pPr>
            <a:r>
              <a:rPr lang="en-US"/>
              <a:t>Click to edit Master text styles</a:t>
            </a:r>
          </a:p>
          <a:p>
            <a:pPr marL="0" marR="0" lvl="1" indent="0" algn="l" defTabSz="914400" rtl="0" latinLnBrk="0">
              <a:lnSpc>
                <a:spcPct val="90000"/>
              </a:lnSpc>
              <a:spcBef>
                <a:spcPts val="1000"/>
              </a:spcBef>
              <a:spcAft>
                <a:spcPts val="0"/>
              </a:spcAft>
              <a:buClrTx/>
              <a:buSzTx/>
              <a:buFontTx/>
              <a:buNone/>
              <a:tabLst/>
            </a:pPr>
            <a:r>
              <a:rPr lang="en-US"/>
              <a:t>Second level</a:t>
            </a:r>
          </a:p>
          <a:p>
            <a:pPr marL="0" marR="0" lvl="1" indent="0" algn="l" defTabSz="914400" rtl="0" latinLnBrk="0">
              <a:lnSpc>
                <a:spcPct val="90000"/>
              </a:lnSpc>
              <a:spcBef>
                <a:spcPts val="1000"/>
              </a:spcBef>
              <a:spcAft>
                <a:spcPts val="0"/>
              </a:spcAft>
              <a:buClrTx/>
              <a:buSzTx/>
              <a:buFontTx/>
              <a:buNone/>
              <a:tabLst/>
            </a:pPr>
            <a:r>
              <a:rPr lang="en-US"/>
              <a:t>Third level</a:t>
            </a:r>
          </a:p>
          <a:p>
            <a:pPr marL="0" marR="0" lvl="1" indent="0" algn="l" defTabSz="914400" rtl="0" latinLnBrk="0">
              <a:lnSpc>
                <a:spcPct val="90000"/>
              </a:lnSpc>
              <a:spcBef>
                <a:spcPts val="1000"/>
              </a:spcBef>
              <a:spcAft>
                <a:spcPts val="0"/>
              </a:spcAft>
              <a:buClrTx/>
              <a:buSzTx/>
              <a:buFontTx/>
              <a:buNone/>
              <a:tabLst/>
            </a:pPr>
            <a:r>
              <a:rPr lang="en-US"/>
              <a:t>Fourth level</a:t>
            </a:r>
          </a:p>
          <a:p>
            <a:pPr marL="0" marR="0" lvl="1" indent="0" algn="l" defTabSz="914400" rtl="0" latinLnBrk="0">
              <a:lnSpc>
                <a:spcPct val="90000"/>
              </a:lnSpc>
              <a:spcBef>
                <a:spcPts val="1000"/>
              </a:spcBef>
              <a:spcAft>
                <a:spcPts val="0"/>
              </a:spcAft>
              <a:buClrTx/>
              <a:buSzTx/>
              <a:buFontTx/>
              <a:buNone/>
              <a:tabLst/>
            </a:pPr>
            <a:r>
              <a:rPr lang="en-US"/>
              <a:t>Fifth level</a:t>
            </a:r>
            <a:endParaRPr lang="en-GB"/>
          </a:p>
        </p:txBody>
      </p:sp>
      <p:sp>
        <p:nvSpPr>
          <p:cNvPr id="10" name="Title 1">
            <a:extLst>
              <a:ext uri="{FF2B5EF4-FFF2-40B4-BE49-F238E27FC236}">
                <a16:creationId xmlns:a16="http://schemas.microsoft.com/office/drawing/2014/main" id="{B6CC1F1E-837B-48A1-9A12-A317A1B7A520}"/>
              </a:ext>
            </a:extLst>
          </p:cNvPr>
          <p:cNvSpPr>
            <a:spLocks noGrp="1"/>
          </p:cNvSpPr>
          <p:nvPr>
            <p:ph type="ctr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4800" b="0" i="0" u="none" strike="noStrike" kern="1200" cap="none" spc="0" normalizeH="0" baseline="0" dirty="0">
                <a:ln w="12586">
                  <a:noFill/>
                </a:ln>
                <a:solidFill>
                  <a:schemeClr val="tx1">
                    <a:lumMod val="85000"/>
                    <a:lumOff val="15000"/>
                  </a:schemeClr>
                </a:solidFill>
                <a:effectLst/>
                <a:uFillTx/>
                <a:latin typeface="Avenir Next LT Pro" panose="020B0504020202020204" pitchFamily="34" charset="0"/>
                <a:ea typeface="+mn-ea"/>
                <a:cs typeface="+mn-cs"/>
                <a:sym typeface="Calibri"/>
              </a:defRPr>
            </a:lvl1pPr>
          </a:lstStyle>
          <a:p>
            <a:r>
              <a:rPr lang="en-US"/>
              <a:t>Click to edit Master title style</a:t>
            </a:r>
            <a:endParaRPr lang="en-GB"/>
          </a:p>
        </p:txBody>
      </p:sp>
      <p:pic>
        <p:nvPicPr>
          <p:cNvPr id="5" name="Picture 4" descr="Diagram&#10;&#10;Description automatically generated">
            <a:extLst>
              <a:ext uri="{FF2B5EF4-FFF2-40B4-BE49-F238E27FC236}">
                <a16:creationId xmlns:a16="http://schemas.microsoft.com/office/drawing/2014/main" id="{4EA22F81-D7BA-47B5-A582-B45CC745D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66379" y="0"/>
            <a:ext cx="866487" cy="996971"/>
          </a:xfrm>
          <a:prstGeom prst="rect">
            <a:avLst/>
          </a:prstGeom>
        </p:spPr>
      </p:pic>
    </p:spTree>
    <p:extLst>
      <p:ext uri="{BB962C8B-B14F-4D97-AF65-F5344CB8AC3E}">
        <p14:creationId xmlns:p14="http://schemas.microsoft.com/office/powerpoint/2010/main" val="3638440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Group Title">
    <p:bg>
      <p:bgPr>
        <a:gradFill flip="none" rotWithShape="1">
          <a:gsLst>
            <a:gs pos="0">
              <a:srgbClr val="002060"/>
            </a:gs>
            <a:gs pos="100000">
              <a:schemeClr val="accent6">
                <a:lumMod val="75000"/>
              </a:schemeClr>
            </a:gs>
          </a:gsLst>
          <a:lin ang="3000000" scaled="0"/>
          <a:tileRect/>
        </a:gradFill>
        <a:effectLst/>
      </p:bgPr>
    </p:bg>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B41BAACE-2072-41B7-A53B-9FD25BAEEF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0761" y="0"/>
            <a:ext cx="1688541" cy="1942816"/>
          </a:xfrm>
          <a:prstGeom prst="rect">
            <a:avLst/>
          </a:prstGeom>
        </p:spPr>
      </p:pic>
      <p:sp>
        <p:nvSpPr>
          <p:cNvPr id="6" name="Presentation Tile">
            <a:extLst>
              <a:ext uri="{FF2B5EF4-FFF2-40B4-BE49-F238E27FC236}">
                <a16:creationId xmlns:a16="http://schemas.microsoft.com/office/drawing/2014/main" id="{996A0116-AAB2-4B97-AB9C-4F0F2E2F863C}"/>
              </a:ext>
            </a:extLst>
          </p:cNvPr>
          <p:cNvSpPr txBox="1">
            <a:spLocks noGrp="1"/>
          </p:cNvSpPr>
          <p:nvPr>
            <p:ph type="body" sz="quarter" idx="14" hasCustomPrompt="1"/>
          </p:nvPr>
        </p:nvSpPr>
        <p:spPr>
          <a:xfrm>
            <a:off x="620761" y="2557961"/>
            <a:ext cx="7618133" cy="871039"/>
          </a:xfrm>
          <a:prstGeom prst="rect">
            <a:avLst/>
          </a:prstGeom>
        </p:spPr>
        <p:txBody>
          <a:bodyPr lIns="45718" tIns="45718" rIns="45718" bIns="45718" anchor="ctr">
            <a:noAutofit/>
          </a:bodyPr>
          <a:lstStyle>
            <a:lvl1pPr>
              <a:spcBef>
                <a:spcPts val="0"/>
              </a:spcBef>
              <a:defRPr sz="3200" b="1">
                <a:solidFill>
                  <a:srgbClr val="FFFFFF"/>
                </a:solidFill>
              </a:defRPr>
            </a:lvl1pPr>
          </a:lstStyle>
          <a:p>
            <a:r>
              <a:rPr dirty="0"/>
              <a:t>Presentation Tile</a:t>
            </a:r>
          </a:p>
        </p:txBody>
      </p:sp>
    </p:spTree>
    <p:extLst>
      <p:ext uri="{BB962C8B-B14F-4D97-AF65-F5344CB8AC3E}">
        <p14:creationId xmlns:p14="http://schemas.microsoft.com/office/powerpoint/2010/main" val="317577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835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DF4AED6E-7D91-4CE7-85E7-B40B2AA14ED3}"/>
              </a:ext>
            </a:extLst>
          </p:cNvPr>
          <p:cNvSpPr>
            <a:spLocks noGrp="1"/>
          </p:cNvSpPr>
          <p:nvPr>
            <p:ph type="title"/>
          </p:nvPr>
        </p:nvSpPr>
        <p:spPr>
          <a:xfrm>
            <a:off x="606909" y="365125"/>
            <a:ext cx="5114925" cy="1636766"/>
          </a:xfrm>
          <a:prstGeom prst="rect">
            <a:avLst/>
          </a:prstGeom>
        </p:spPr>
        <p:txBody>
          <a:bodyPr/>
          <a:lstStyle>
            <a:lvl1pPr algn="l">
              <a:defRPr kumimoji="0" lang="en-GB" sz="4800" b="0" i="0" u="none" strike="noStrike" kern="1200" cap="none" spc="0" normalizeH="0" baseline="0" dirty="0">
                <a:ln w="12586">
                  <a:noFill/>
                </a:ln>
                <a:solidFill>
                  <a:schemeClr val="tx1">
                    <a:lumMod val="85000"/>
                    <a:lumOff val="15000"/>
                  </a:schemeClr>
                </a:solidFill>
                <a:effectLst/>
                <a:uFillTx/>
                <a:latin typeface="Avenir Next LT Pro" panose="020B0504020202020204" pitchFamily="34" charset="0"/>
                <a:ea typeface="+mn-ea"/>
                <a:cs typeface="+mn-cs"/>
                <a:sym typeface="Calibri"/>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8B7C2283-970A-4B65-98A0-AFCACF27DFC4}"/>
              </a:ext>
            </a:extLst>
          </p:cNvPr>
          <p:cNvSpPr>
            <a:spLocks noGrp="1"/>
          </p:cNvSpPr>
          <p:nvPr>
            <p:ph type="pic" sz="quarter" idx="10"/>
          </p:nvPr>
        </p:nvSpPr>
        <p:spPr>
          <a:xfrm>
            <a:off x="7077075" y="0"/>
            <a:ext cx="5114925" cy="6858000"/>
          </a:xfrm>
          <a:prstGeom prst="rect">
            <a:avLst/>
          </a:prstGeom>
        </p:spPr>
        <p:txBody>
          <a:bodyPr/>
          <a:lstStyle/>
          <a:p>
            <a:endParaRPr lang="en-GB"/>
          </a:p>
        </p:txBody>
      </p:sp>
      <p:sp>
        <p:nvSpPr>
          <p:cNvPr id="11" name="Text Placeholder 10">
            <a:extLst>
              <a:ext uri="{FF2B5EF4-FFF2-40B4-BE49-F238E27FC236}">
                <a16:creationId xmlns:a16="http://schemas.microsoft.com/office/drawing/2014/main" id="{A8D1A8E5-1BD1-4AA6-BB09-7B1ACF5C98DF}"/>
              </a:ext>
            </a:extLst>
          </p:cNvPr>
          <p:cNvSpPr>
            <a:spLocks noGrp="1"/>
          </p:cNvSpPr>
          <p:nvPr>
            <p:ph type="body" sz="quarter" idx="11"/>
          </p:nvPr>
        </p:nvSpPr>
        <p:spPr>
          <a:xfrm>
            <a:off x="606425" y="2649538"/>
            <a:ext cx="5114925" cy="2781300"/>
          </a:xfrm>
          <a:prstGeom prst="rect">
            <a:avLst/>
          </a:prstGeom>
        </p:spPr>
        <p:txBody>
          <a:bodyPr/>
          <a:lstStyle>
            <a:lvl1pPr marL="0" indent="0" algn="l">
              <a:lnSpc>
                <a:spcPts val="3000"/>
              </a:lnSpc>
              <a:buFontTx/>
              <a:buNone/>
              <a:defRPr sz="1800">
                <a:latin typeface="Avenir Next LT Pro" panose="020B0504020202020204" pitchFamily="34" charset="0"/>
              </a:defRPr>
            </a:lvl1pPr>
            <a:lvl2pPr marL="457200" indent="0" algn="l">
              <a:buFontTx/>
              <a:buNone/>
              <a:defRPr sz="2000">
                <a:latin typeface="Avenir Next LT Pro" panose="020B0504020202020204" pitchFamily="34" charset="0"/>
              </a:defRPr>
            </a:lvl2pPr>
            <a:lvl3pPr marL="914400" indent="0" algn="l">
              <a:buFontTx/>
              <a:buNone/>
              <a:defRPr sz="1800">
                <a:latin typeface="Avenir Next LT Pro" panose="020B0504020202020204" pitchFamily="34" charset="0"/>
              </a:defRPr>
            </a:lvl3pPr>
            <a:lvl4pPr marL="1371600" indent="0" algn="l">
              <a:buFontTx/>
              <a:buNone/>
              <a:defRPr sz="1600">
                <a:latin typeface="Avenir Next LT Pro" panose="020B0504020202020204" pitchFamily="34" charset="0"/>
              </a:defRPr>
            </a:lvl4pPr>
            <a:lvl5pPr marL="1828800" indent="0" algn="l">
              <a:buFontTx/>
              <a:buNone/>
              <a:defRPr sz="1600">
                <a:latin typeface="Avenir Next LT Pro" panose="020B0504020202020204" pitchFamily="34" charset="0"/>
              </a:defRPr>
            </a:lvl5pPr>
          </a:lstStyle>
          <a:p>
            <a:pPr lvl="0"/>
            <a:r>
              <a:rPr lang="en-US"/>
              <a:t>Click to edit Master text styles</a:t>
            </a:r>
          </a:p>
        </p:txBody>
      </p:sp>
      <p:pic>
        <p:nvPicPr>
          <p:cNvPr id="5" name="Picture 4" descr="Diagram&#10;&#10;Description automatically generated">
            <a:extLst>
              <a:ext uri="{FF2B5EF4-FFF2-40B4-BE49-F238E27FC236}">
                <a16:creationId xmlns:a16="http://schemas.microsoft.com/office/drawing/2014/main" id="{D0E29A7D-04B4-4CA8-B3AA-5F5FD790A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66379" y="0"/>
            <a:ext cx="866487" cy="996971"/>
          </a:xfrm>
          <a:prstGeom prst="rect">
            <a:avLst/>
          </a:prstGeom>
        </p:spPr>
      </p:pic>
    </p:spTree>
    <p:extLst>
      <p:ext uri="{BB962C8B-B14F-4D97-AF65-F5344CB8AC3E}">
        <p14:creationId xmlns:p14="http://schemas.microsoft.com/office/powerpoint/2010/main" val="1484732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sv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100000">
              <a:schemeClr val="accent6">
                <a:lumMod val="75000"/>
              </a:schemeClr>
            </a:gs>
          </a:gsLst>
          <a:lin ang="30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4" r:id="rId2"/>
    <p:sldLayoutId id="2147483681" r:id="rId3"/>
    <p:sldLayoutId id="2147483665" r:id="rId4"/>
    <p:sldLayoutId id="2147483686" r:id="rId5"/>
    <p:sldLayoutId id="2147483666" r:id="rId6"/>
    <p:sldLayoutId id="2147483662" r:id="rId7"/>
    <p:sldLayoutId id="2147483685" r:id="rId8"/>
    <p:sldLayoutId id="2147483683" r:id="rId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1pPr>
      <a:lvl2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2pPr>
      <a:lvl3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3pPr>
      <a:lvl4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4pPr>
      <a:lvl5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5pPr>
      <a:lvl6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6pPr>
      <a:lvl7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7pPr>
      <a:lvl8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8pPr>
      <a:lvl9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9pPr>
    </p:titleStyle>
    <p:bodyStyle>
      <a:lvl1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1pPr>
      <a:lvl2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2pPr>
      <a:lvl3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3pPr>
      <a:lvl4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4pPr>
      <a:lvl5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5pPr>
      <a:lvl6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6pPr>
      <a:lvl7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7pPr>
      <a:lvl8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8pPr>
      <a:lvl9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9pPr>
    </p:bodyStyle>
    <p:otherStyle>
      <a:lvl1pPr marL="0" marR="0" indent="0" algn="ctr" defTabSz="9144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3B14F15-12DD-4C55-922E-8C62E6AD753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87010" y="6118789"/>
            <a:ext cx="2588603" cy="259602"/>
          </a:xfrm>
          <a:prstGeom prst="rect">
            <a:avLst/>
          </a:prstGeom>
        </p:spPr>
      </p:pic>
    </p:spTree>
    <p:extLst>
      <p:ext uri="{BB962C8B-B14F-4D97-AF65-F5344CB8AC3E}">
        <p14:creationId xmlns:p14="http://schemas.microsoft.com/office/powerpoint/2010/main" val="4007262892"/>
      </p:ext>
    </p:extLst>
  </p:cSld>
  <p:clrMap bg1="lt1" tx1="dk1" bg2="lt2" tx2="dk2" accent1="accent1" accent2="accent2" accent3="accent3" accent4="accent4" accent5="accent5" accent6="accent6" hlink="hlink" folHlink="folHlink"/>
  <p:sldLayoutIdLst>
    <p:sldLayoutId id="2147483678" r:id="rId1"/>
    <p:sldLayoutId id="2147483682" r:id="rId2"/>
    <p:sldLayoutId id="2147483680" r:id="rId3"/>
    <p:sldLayoutId id="214748368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6">
                <a:lumMod val="75000"/>
              </a:schemeClr>
            </a:gs>
            <a:gs pos="0">
              <a:srgbClr val="002060"/>
            </a:gs>
          </a:gsLst>
          <a:lin ang="3000000" scaled="0"/>
          <a:tileRect/>
        </a:gradFill>
        <a:effectLst/>
      </p:bgPr>
    </p:bg>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F5F9744B-7F51-C8BD-1458-601A368A516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68419"/>
            <a:ext cx="12192000" cy="2668555"/>
          </a:xfrm>
          <a:prstGeom prst="rect">
            <a:avLst/>
          </a:prstGeom>
        </p:spPr>
      </p:pic>
      <p:sp>
        <p:nvSpPr>
          <p:cNvPr id="3" name="Text Placeholder 2">
            <a:extLst>
              <a:ext uri="{FF2B5EF4-FFF2-40B4-BE49-F238E27FC236}">
                <a16:creationId xmlns:a16="http://schemas.microsoft.com/office/drawing/2014/main" id="{0CD9ADD9-F367-4322-A15C-F4031FDFA40C}"/>
              </a:ext>
            </a:extLst>
          </p:cNvPr>
          <p:cNvSpPr>
            <a:spLocks noGrp="1"/>
          </p:cNvSpPr>
          <p:nvPr>
            <p:ph type="body" sz="quarter" idx="4294967295"/>
          </p:nvPr>
        </p:nvSpPr>
        <p:spPr>
          <a:xfrm>
            <a:off x="387543" y="485221"/>
            <a:ext cx="6103791" cy="871537"/>
          </a:xfrm>
          <a:prstGeom prst="rect">
            <a:avLst/>
          </a:prstGeom>
        </p:spPr>
        <p:txBody>
          <a:bodyPr/>
          <a:lstStyle/>
          <a:p>
            <a:r>
              <a:rPr lang="en-US" sz="5400" b="0" dirty="0">
                <a:solidFill>
                  <a:srgbClr val="FFFFFF"/>
                </a:solidFill>
                <a:latin typeface="Calibri" panose="020F0502020204030204" pitchFamily="34" charset="0"/>
                <a:cs typeface="Calibri" panose="020F0502020204030204" pitchFamily="34" charset="0"/>
              </a:rPr>
              <a:t>New Beginnings</a:t>
            </a:r>
            <a:endParaRPr lang="en-GB" sz="5400" b="0" dirty="0">
              <a:solidFill>
                <a:srgbClr val="FFFFFF"/>
              </a:solidFill>
              <a:latin typeface="Calibri" panose="020F0502020204030204" pitchFamily="34" charset="0"/>
              <a:cs typeface="Calibri" panose="020F0502020204030204" pitchFamily="34" charset="0"/>
            </a:endParaRPr>
          </a:p>
        </p:txBody>
      </p:sp>
      <p:sp>
        <p:nvSpPr>
          <p:cNvPr id="6" name="Text Placeholder 2">
            <a:extLst>
              <a:ext uri="{FF2B5EF4-FFF2-40B4-BE49-F238E27FC236}">
                <a16:creationId xmlns:a16="http://schemas.microsoft.com/office/drawing/2014/main" id="{0EACCF1B-9BCD-C3C7-A413-3501A6691DAB}"/>
              </a:ext>
            </a:extLst>
          </p:cNvPr>
          <p:cNvSpPr txBox="1">
            <a:spLocks/>
          </p:cNvSpPr>
          <p:nvPr/>
        </p:nvSpPr>
        <p:spPr>
          <a:xfrm>
            <a:off x="251743" y="4448636"/>
            <a:ext cx="9698016" cy="2409364"/>
          </a:xfrm>
          <a:prstGeom prst="rect">
            <a:avLst/>
          </a:prstGeom>
        </p:spPr>
        <p:txBody>
          <a:bodyPr/>
          <a:lstStyle>
            <a:lvl1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1pPr>
            <a:lvl2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2pPr>
            <a:lvl3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3pPr>
            <a:lvl4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4pPr>
            <a:lvl5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5pPr>
            <a:lvl6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6pPr>
            <a:lvl7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7pPr>
            <a:lvl8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8pPr>
            <a:lvl9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9pPr>
          </a:lstStyle>
          <a:p>
            <a:pPr hangingPunct="1"/>
            <a:r>
              <a:rPr lang="en-US" sz="19900" dirty="0">
                <a:solidFill>
                  <a:srgbClr val="FFFFFF">
                    <a:alpha val="22000"/>
                  </a:srgbClr>
                </a:solidFill>
                <a:latin typeface="Calibri" panose="020F0502020204030204" pitchFamily="34" charset="0"/>
                <a:cs typeface="Calibri" panose="020F0502020204030204" pitchFamily="34" charset="0"/>
              </a:rPr>
              <a:t>2022</a:t>
            </a:r>
            <a:endParaRPr lang="en-GB" sz="19900" dirty="0">
              <a:solidFill>
                <a:srgbClr val="FFFFFF">
                  <a:alpha val="22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1648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CE918DF-94AA-496D-9D57-1F9EFFF67044}"/>
              </a:ext>
            </a:extLst>
          </p:cNvPr>
          <p:cNvSpPr>
            <a:spLocks noGrp="1"/>
          </p:cNvSpPr>
          <p:nvPr>
            <p:ph type="body" sz="quarter" idx="14"/>
          </p:nvPr>
        </p:nvSpPr>
        <p:spPr/>
        <p:txBody>
          <a:bodyPr/>
          <a:lstStyle/>
          <a:p>
            <a:r>
              <a:rPr lang="en-US" sz="4800" dirty="0">
                <a:latin typeface="Calibri" panose="020F0502020204030204" pitchFamily="34" charset="0"/>
                <a:cs typeface="Calibri" panose="020F0502020204030204" pitchFamily="34" charset="0"/>
              </a:rPr>
              <a:t>Thank You.</a:t>
            </a:r>
            <a:endParaRPr lang="en-GB"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411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A046A8A2-6D35-431C-A3CE-8B9CC13BE25E}"/>
              </a:ext>
            </a:extLst>
          </p:cNvPr>
          <p:cNvSpPr txBox="1">
            <a:spLocks/>
          </p:cNvSpPr>
          <p:nvPr/>
        </p:nvSpPr>
        <p:spPr>
          <a:xfrm>
            <a:off x="606909" y="558021"/>
            <a:ext cx="3660249" cy="2289030"/>
          </a:xfrm>
          <a:prstGeom prst="rect">
            <a:avLst/>
          </a:prstGeom>
        </p:spPr>
        <p:txBody>
          <a:bodyPr/>
          <a:lstStyle>
            <a:lvl1pPr marL="0" marR="0" indent="0" algn="l" defTabSz="914400" rtl="0" latinLnBrk="0">
              <a:lnSpc>
                <a:spcPct val="90000"/>
              </a:lnSpc>
              <a:spcBef>
                <a:spcPts val="0"/>
              </a:spcBef>
              <a:spcAft>
                <a:spcPts val="0"/>
              </a:spcAft>
              <a:buClrTx/>
              <a:buSzTx/>
              <a:buFontTx/>
              <a:buNone/>
              <a:tabLst/>
              <a:defRPr kumimoji="0" lang="en-GB" sz="4800" b="0" i="0" u="none" strike="noStrike" kern="1200" cap="none" spc="0" normalizeH="0" baseline="0" dirty="0">
                <a:ln w="12586">
                  <a:noFill/>
                </a:ln>
                <a:solidFill>
                  <a:schemeClr val="tx1">
                    <a:lumMod val="85000"/>
                    <a:lumOff val="15000"/>
                  </a:schemeClr>
                </a:solidFill>
                <a:effectLst/>
                <a:uFillTx/>
                <a:latin typeface="Avenir Next LT Pro" panose="020B0504020202020204" pitchFamily="34" charset="0"/>
                <a:ea typeface="+mn-ea"/>
                <a:cs typeface="+mn-cs"/>
                <a:sym typeface="Calibri"/>
              </a:defRPr>
            </a:lvl1pPr>
            <a:lvl2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2pPr>
            <a:lvl3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3pPr>
            <a:lvl4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4pPr>
            <a:lvl5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5pPr>
            <a:lvl6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6pPr>
            <a:lvl7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7pPr>
            <a:lvl8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8pPr>
            <a:lvl9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9pPr>
          </a:lstStyle>
          <a:p>
            <a:pPr hangingPunct="1">
              <a:lnSpc>
                <a:spcPct val="100000"/>
              </a:lnSpc>
            </a:pPr>
            <a:r>
              <a:rPr lang="en-US" sz="4000" dirty="0">
                <a:latin typeface="+mn-lt"/>
              </a:rPr>
              <a:t>Welcome to The Team…</a:t>
            </a:r>
          </a:p>
        </p:txBody>
      </p:sp>
      <p:sp>
        <p:nvSpPr>
          <p:cNvPr id="4" name="Text Placeholder 3">
            <a:extLst>
              <a:ext uri="{FF2B5EF4-FFF2-40B4-BE49-F238E27FC236}">
                <a16:creationId xmlns:a16="http://schemas.microsoft.com/office/drawing/2014/main" id="{F46F3888-9E45-417E-B1AC-4A177B559916}"/>
              </a:ext>
            </a:extLst>
          </p:cNvPr>
          <p:cNvSpPr>
            <a:spLocks noGrp="1"/>
          </p:cNvSpPr>
          <p:nvPr>
            <p:ph type="body" sz="quarter" idx="11"/>
          </p:nvPr>
        </p:nvSpPr>
        <p:spPr>
          <a:xfrm>
            <a:off x="606909" y="2294440"/>
            <a:ext cx="5114925" cy="2688377"/>
          </a:xfrm>
        </p:spPr>
        <p:txBody>
          <a:bodyPr/>
          <a:lstStyle/>
          <a:p>
            <a:pPr marL="0" indent="0">
              <a:lnSpc>
                <a:spcPct val="100000"/>
              </a:lnSpc>
              <a:buNone/>
            </a:pPr>
            <a:r>
              <a:rPr lang="en-US" sz="1200" dirty="0">
                <a:latin typeface="+mn-lt"/>
              </a:rPr>
              <a:t>“As Headteacher, I’d like to welcome you to our wonderful community of learners at Sackville! You’ll find that the school very friendly and you will be strongly encouraged and supported to do your best every day that you’re here.</a:t>
            </a:r>
          </a:p>
          <a:p>
            <a:pPr marL="0" indent="0">
              <a:lnSpc>
                <a:spcPct val="100000"/>
              </a:lnSpc>
              <a:buNone/>
            </a:pPr>
            <a:endParaRPr lang="en-US" sz="1200" dirty="0">
              <a:latin typeface="+mn-lt"/>
            </a:endParaRPr>
          </a:p>
          <a:p>
            <a:pPr marL="0" indent="0">
              <a:lnSpc>
                <a:spcPct val="100000"/>
              </a:lnSpc>
              <a:buNone/>
            </a:pPr>
            <a:r>
              <a:rPr lang="en-US" sz="1200" dirty="0">
                <a:latin typeface="+mn-lt"/>
              </a:rPr>
              <a:t>Sackville has many young people and staff who I’m responsible for looking after. I am lucky to be surrounded by so many great people who make sure that everything runs smoothly. </a:t>
            </a:r>
          </a:p>
          <a:p>
            <a:pPr marL="0" indent="0">
              <a:lnSpc>
                <a:spcPct val="100000"/>
              </a:lnSpc>
              <a:buNone/>
            </a:pPr>
            <a:endParaRPr lang="en-US" sz="1200" dirty="0">
              <a:latin typeface="+mn-lt"/>
            </a:endParaRPr>
          </a:p>
          <a:p>
            <a:pPr marL="0" indent="0">
              <a:lnSpc>
                <a:spcPct val="100000"/>
              </a:lnSpc>
              <a:buNone/>
            </a:pPr>
            <a:r>
              <a:rPr lang="en-US" sz="1200" dirty="0">
                <a:latin typeface="+mn-lt"/>
              </a:rPr>
              <a:t>I’m based just opposite the reception area at the entrance of the school and I’m really looking forward to meeting you. Good luck!”</a:t>
            </a:r>
          </a:p>
          <a:p>
            <a:pPr marL="0" indent="0">
              <a:lnSpc>
                <a:spcPct val="100000"/>
              </a:lnSpc>
              <a:buNone/>
            </a:pPr>
            <a:r>
              <a:rPr lang="en-US" sz="1200" dirty="0">
                <a:latin typeface="+mn-lt"/>
              </a:rPr>
              <a:t>                                                                                           </a:t>
            </a:r>
          </a:p>
          <a:p>
            <a:pPr marL="0" indent="0">
              <a:lnSpc>
                <a:spcPct val="100000"/>
              </a:lnSpc>
              <a:buNone/>
            </a:pPr>
            <a:r>
              <a:rPr lang="en-US" sz="1200" b="1" dirty="0" err="1">
                <a:latin typeface="+mn-lt"/>
              </a:rPr>
              <a:t>Ms</a:t>
            </a:r>
            <a:r>
              <a:rPr lang="en-US" sz="1200" b="1" dirty="0">
                <a:latin typeface="+mn-lt"/>
              </a:rPr>
              <a:t> Jo </a:t>
            </a:r>
            <a:r>
              <a:rPr lang="en-US" sz="1200" b="1" dirty="0" err="1">
                <a:latin typeface="+mn-lt"/>
              </a:rPr>
              <a:t>Meloni</a:t>
            </a:r>
            <a:r>
              <a:rPr lang="en-US" sz="1200" b="1" dirty="0">
                <a:latin typeface="+mn-lt"/>
              </a:rPr>
              <a:t>, Headteacher</a:t>
            </a:r>
            <a:endParaRPr lang="en-GB" sz="1200" dirty="0">
              <a:latin typeface="+mn-lt"/>
            </a:endParaRPr>
          </a:p>
        </p:txBody>
      </p:sp>
      <p:sp>
        <p:nvSpPr>
          <p:cNvPr id="8" name="Rectangle 7">
            <a:extLst>
              <a:ext uri="{FF2B5EF4-FFF2-40B4-BE49-F238E27FC236}">
                <a16:creationId xmlns:a16="http://schemas.microsoft.com/office/drawing/2014/main" id="{5B61E596-257E-324C-8BB1-7FA16E37B64D}"/>
              </a:ext>
            </a:extLst>
          </p:cNvPr>
          <p:cNvSpPr/>
          <p:nvPr/>
        </p:nvSpPr>
        <p:spPr>
          <a:xfrm>
            <a:off x="451262" y="5902036"/>
            <a:ext cx="2945081" cy="700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D098867-D537-FA40-9BD3-7581933CC88D}"/>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7285022" y="0"/>
            <a:ext cx="4906978" cy="6858000"/>
          </a:xfrm>
          <a:prstGeom prst="rect">
            <a:avLst/>
          </a:prstGeom>
        </p:spPr>
      </p:pic>
    </p:spTree>
    <p:extLst>
      <p:ext uri="{BB962C8B-B14F-4D97-AF65-F5344CB8AC3E}">
        <p14:creationId xmlns:p14="http://schemas.microsoft.com/office/powerpoint/2010/main" val="71877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v-file-003\staff$\adesouza\tempSimsRpt\TempPicInserts\tmp24">
            <a:extLst>
              <a:ext uri="{FF2B5EF4-FFF2-40B4-BE49-F238E27FC236}">
                <a16:creationId xmlns:a16="http://schemas.microsoft.com/office/drawing/2014/main" id="{9D2DC097-3DE7-2B41-A13D-3DACCA843FDC}"/>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4064000" y="3429000"/>
            <a:ext cx="4063998" cy="3429000"/>
          </a:xfrm>
          <a:prstGeom prst="rect">
            <a:avLst/>
          </a:prstGeom>
          <a:noFill/>
          <a:ln>
            <a:noFill/>
          </a:ln>
        </p:spPr>
      </p:pic>
      <p:sp>
        <p:nvSpPr>
          <p:cNvPr id="7" name="Text Placeholder 6">
            <a:extLst>
              <a:ext uri="{FF2B5EF4-FFF2-40B4-BE49-F238E27FC236}">
                <a16:creationId xmlns:a16="http://schemas.microsoft.com/office/drawing/2014/main" id="{D1887EAA-519C-43A6-9B80-9B0A1534A758}"/>
              </a:ext>
            </a:extLst>
          </p:cNvPr>
          <p:cNvSpPr>
            <a:spLocks noGrp="1"/>
          </p:cNvSpPr>
          <p:nvPr>
            <p:ph type="body" sz="quarter" idx="13"/>
          </p:nvPr>
        </p:nvSpPr>
        <p:spPr>
          <a:xfrm>
            <a:off x="260947" y="3899259"/>
            <a:ext cx="3542106" cy="2527299"/>
          </a:xfrm>
        </p:spPr>
        <p:txBody>
          <a:bodyPr/>
          <a:lstStyle/>
          <a:p>
            <a:r>
              <a:rPr lang="en-US" sz="1100" dirty="0">
                <a:solidFill>
                  <a:schemeClr val="bg1"/>
                </a:solidFill>
                <a:latin typeface="Calibri" panose="020F0502020204030204" pitchFamily="34" charset="0"/>
                <a:cs typeface="Calibri" panose="020F0502020204030204" pitchFamily="34" charset="0"/>
              </a:rPr>
              <a:t>“Welcome to Sackville.</a:t>
            </a:r>
          </a:p>
          <a:p>
            <a:r>
              <a:rPr lang="en-US" sz="1100" dirty="0">
                <a:solidFill>
                  <a:schemeClr val="bg1"/>
                </a:solidFill>
                <a:latin typeface="Calibri" panose="020F0502020204030204" pitchFamily="34" charset="0"/>
                <a:cs typeface="Calibri" panose="020F0502020204030204" pitchFamily="34" charset="0"/>
              </a:rPr>
              <a:t>My name is </a:t>
            </a:r>
            <a:r>
              <a:rPr lang="en-US" sz="1100" dirty="0" err="1">
                <a:solidFill>
                  <a:schemeClr val="bg1"/>
                </a:solidFill>
                <a:latin typeface="Calibri" panose="020F0502020204030204" pitchFamily="34" charset="0"/>
                <a:cs typeface="Calibri" panose="020F0502020204030204" pitchFamily="34" charset="0"/>
              </a:rPr>
              <a:t>Mr</a:t>
            </a:r>
            <a:r>
              <a:rPr lang="en-US" sz="1100" dirty="0">
                <a:solidFill>
                  <a:schemeClr val="bg1"/>
                </a:solidFill>
                <a:latin typeface="Calibri" panose="020F0502020204030204" pitchFamily="34" charset="0"/>
                <a:cs typeface="Calibri" panose="020F0502020204030204" pitchFamily="34" charset="0"/>
              </a:rPr>
              <a:t> Street and I am one of the Deputy Headteachers here at Sackville. </a:t>
            </a:r>
          </a:p>
          <a:p>
            <a:r>
              <a:rPr lang="en-US" sz="1100" dirty="0">
                <a:solidFill>
                  <a:schemeClr val="bg1"/>
                </a:solidFill>
                <a:latin typeface="Calibri" panose="020F0502020204030204" pitchFamily="34" charset="0"/>
                <a:cs typeface="Calibri" panose="020F0502020204030204" pitchFamily="34" charset="0"/>
              </a:rPr>
              <a:t>My responsibilities include the wellbeing of students. I’m keen that you start Sackville, feeling safe, confident and ready to learn. </a:t>
            </a:r>
          </a:p>
          <a:p>
            <a:r>
              <a:rPr lang="en-US" sz="1100" dirty="0">
                <a:solidFill>
                  <a:schemeClr val="bg1"/>
                </a:solidFill>
                <a:latin typeface="Calibri" panose="020F0502020204030204" pitchFamily="34" charset="0"/>
                <a:cs typeface="Calibri" panose="020F0502020204030204" pitchFamily="34" charset="0"/>
              </a:rPr>
              <a:t>I am really looking forward to meeting you on one of our transition days so I can tell you a little more about me but more importantly, find out a lot more about you. Take care and stay safe.”</a:t>
            </a:r>
          </a:p>
          <a:p>
            <a:r>
              <a:rPr lang="en-US" sz="1100" b="1" dirty="0">
                <a:solidFill>
                  <a:schemeClr val="bg1"/>
                </a:solidFill>
                <a:latin typeface="Calibri" panose="020F0502020204030204" pitchFamily="34" charset="0"/>
                <a:cs typeface="Calibri" panose="020F0502020204030204" pitchFamily="34" charset="0"/>
              </a:rPr>
              <a:t>Mr. Street</a:t>
            </a:r>
          </a:p>
          <a:p>
            <a:endParaRPr lang="en-GB" sz="1100" dirty="0">
              <a:solidFill>
                <a:schemeClr val="bg1"/>
              </a:solidFill>
              <a:latin typeface="Calibri" panose="020F0502020204030204" pitchFamily="34" charset="0"/>
              <a:cs typeface="Calibri" panose="020F0502020204030204" pitchFamily="34" charset="0"/>
            </a:endParaRPr>
          </a:p>
        </p:txBody>
      </p:sp>
      <p:sp>
        <p:nvSpPr>
          <p:cNvPr id="16" name="Text Placeholder 6">
            <a:extLst>
              <a:ext uri="{FF2B5EF4-FFF2-40B4-BE49-F238E27FC236}">
                <a16:creationId xmlns:a16="http://schemas.microsoft.com/office/drawing/2014/main" id="{CA3BA0E0-5DF9-4FCF-9E42-B759482182BB}"/>
              </a:ext>
            </a:extLst>
          </p:cNvPr>
          <p:cNvSpPr txBox="1">
            <a:spLocks/>
          </p:cNvSpPr>
          <p:nvPr/>
        </p:nvSpPr>
        <p:spPr>
          <a:xfrm>
            <a:off x="4076700" y="3527150"/>
            <a:ext cx="4051298" cy="304945"/>
          </a:xfrm>
          <a:prstGeom prst="rect">
            <a:avLst/>
          </a:prstGeom>
          <a:effectLst>
            <a:outerShdw blurRad="63500" sx="102000" sy="102000" algn="ctr" rotWithShape="0">
              <a:prstClr val="black">
                <a:alpha val="40000"/>
              </a:prstClr>
            </a:outerShdw>
          </a:effectLst>
        </p:spPr>
        <p:txBody>
          <a:bodyPr/>
          <a:lstStyle>
            <a:lvl1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1pPr>
            <a:lvl2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2pPr>
            <a:lvl3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3pPr>
            <a:lvl4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4pPr>
            <a:lvl5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5pPr>
            <a:lvl6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6pPr>
            <a:lvl7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7pPr>
            <a:lvl8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8pPr>
            <a:lvl9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9pPr>
          </a:lstStyle>
          <a:p>
            <a:pPr algn="ctr" hangingPunct="1"/>
            <a:r>
              <a:rPr lang="en-US" sz="1100" dirty="0" err="1">
                <a:latin typeface="Calibri" panose="020F0502020204030204" pitchFamily="34" charset="0"/>
                <a:cs typeface="Calibri" panose="020F0502020204030204" pitchFamily="34" charset="0"/>
              </a:rPr>
              <a:t>Mrs</a:t>
            </a:r>
            <a:r>
              <a:rPr lang="en-US" sz="1100" dirty="0">
                <a:latin typeface="Calibri" panose="020F0502020204030204" pitchFamily="34" charset="0"/>
                <a:cs typeface="Calibri" panose="020F0502020204030204" pitchFamily="34" charset="0"/>
              </a:rPr>
              <a:t> Brown, Transition Co-</a:t>
            </a:r>
            <a:r>
              <a:rPr lang="en-US" sz="1100" dirty="0" err="1">
                <a:latin typeface="Calibri" panose="020F0502020204030204" pitchFamily="34" charset="0"/>
                <a:cs typeface="Calibri" panose="020F0502020204030204" pitchFamily="34" charset="0"/>
              </a:rPr>
              <a:t>ordinator</a:t>
            </a:r>
            <a:endParaRPr lang="en-US" sz="1100" dirty="0">
              <a:latin typeface="Calibri" panose="020F0502020204030204" pitchFamily="34" charset="0"/>
              <a:cs typeface="Calibri" panose="020F0502020204030204" pitchFamily="34" charset="0"/>
            </a:endParaRPr>
          </a:p>
        </p:txBody>
      </p:sp>
      <p:sp>
        <p:nvSpPr>
          <p:cNvPr id="17" name="Text Placeholder 6">
            <a:extLst>
              <a:ext uri="{FF2B5EF4-FFF2-40B4-BE49-F238E27FC236}">
                <a16:creationId xmlns:a16="http://schemas.microsoft.com/office/drawing/2014/main" id="{C4DB564D-B333-4992-AA49-5E302573F8B9}"/>
              </a:ext>
            </a:extLst>
          </p:cNvPr>
          <p:cNvSpPr txBox="1">
            <a:spLocks/>
          </p:cNvSpPr>
          <p:nvPr/>
        </p:nvSpPr>
        <p:spPr>
          <a:xfrm>
            <a:off x="4331296" y="403095"/>
            <a:ext cx="3542106" cy="2896334"/>
          </a:xfrm>
          <a:prstGeom prst="rect">
            <a:avLst/>
          </a:prstGeom>
        </p:spPr>
        <p:txBody>
          <a:bodyPr/>
          <a:lstStyle>
            <a:lvl1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1pPr>
            <a:lvl2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2pPr>
            <a:lvl3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3pPr>
            <a:lvl4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4pPr>
            <a:lvl5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5pPr>
            <a:lvl6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6pPr>
            <a:lvl7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7pPr>
            <a:lvl8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8pPr>
            <a:lvl9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9pPr>
          </a:lstStyle>
          <a:p>
            <a:pPr hangingPunct="1"/>
            <a:r>
              <a:rPr lang="en-US" sz="1100" dirty="0">
                <a:solidFill>
                  <a:schemeClr val="bg1"/>
                </a:solidFill>
                <a:latin typeface="Calibri" panose="020F0502020204030204" pitchFamily="34" charset="0"/>
                <a:cs typeface="Calibri" panose="020F0502020204030204" pitchFamily="34" charset="0"/>
              </a:rPr>
              <a:t>My name is </a:t>
            </a:r>
            <a:r>
              <a:rPr lang="en-US" sz="1100" dirty="0" err="1">
                <a:solidFill>
                  <a:schemeClr val="bg1"/>
                </a:solidFill>
                <a:latin typeface="Calibri" panose="020F0502020204030204" pitchFamily="34" charset="0"/>
                <a:cs typeface="Calibri" panose="020F0502020204030204" pitchFamily="34" charset="0"/>
              </a:rPr>
              <a:t>Mrs</a:t>
            </a:r>
            <a:r>
              <a:rPr lang="en-US" sz="1100" dirty="0">
                <a:solidFill>
                  <a:schemeClr val="bg1"/>
                </a:solidFill>
                <a:latin typeface="Calibri" panose="020F0502020204030204" pitchFamily="34" charset="0"/>
                <a:cs typeface="Calibri" panose="020F0502020204030204" pitchFamily="34" charset="0"/>
              </a:rPr>
              <a:t> Brown and my role is to manage your transition from your primary school to secondary school. </a:t>
            </a:r>
          </a:p>
          <a:p>
            <a:pPr hangingPunct="1"/>
            <a:r>
              <a:rPr lang="en-US" sz="1100" dirty="0">
                <a:solidFill>
                  <a:schemeClr val="bg1"/>
                </a:solidFill>
                <a:latin typeface="Calibri" panose="020F0502020204030204" pitchFamily="34" charset="0"/>
                <a:cs typeface="Calibri" panose="020F0502020204030204" pitchFamily="34" charset="0"/>
              </a:rPr>
              <a:t>I am here to support you in any way I can to ensure your transition runs as smoothly as possible.</a:t>
            </a:r>
          </a:p>
          <a:p>
            <a:pPr hangingPunct="1"/>
            <a:r>
              <a:rPr lang="en-US" sz="1100" dirty="0">
                <a:solidFill>
                  <a:schemeClr val="bg1"/>
                </a:solidFill>
                <a:latin typeface="Calibri" panose="020F0502020204030204" pitchFamily="34" charset="0"/>
                <a:cs typeface="Calibri" panose="020F0502020204030204" pitchFamily="34" charset="0"/>
              </a:rPr>
              <a:t>I have been talking to your teachers to find out more about you, so we can be ready for you to start great learning as you join Sackville in September. </a:t>
            </a:r>
          </a:p>
          <a:p>
            <a:pPr hangingPunct="1"/>
            <a:r>
              <a:rPr lang="en-US" sz="1100" dirty="0">
                <a:solidFill>
                  <a:schemeClr val="bg1"/>
                </a:solidFill>
                <a:latin typeface="Calibri" panose="020F0502020204030204" pitchFamily="34" charset="0"/>
                <a:cs typeface="Calibri" panose="020F0502020204030204" pitchFamily="34" charset="0"/>
              </a:rPr>
              <a:t>We really look forward to getting to know each and every one of you. You will love Sackville, it is a wonderful school,  full of amazing opportunities, which I urge you to take full advantage of. I am here to help you on this journey, and I cant wait to see you all  in September.</a:t>
            </a:r>
          </a:p>
          <a:p>
            <a:pPr hangingPunct="1"/>
            <a:r>
              <a:rPr lang="en-US" sz="1100" b="1" dirty="0">
                <a:solidFill>
                  <a:schemeClr val="bg1"/>
                </a:solidFill>
                <a:latin typeface="Calibri" panose="020F0502020204030204" pitchFamily="34" charset="0"/>
                <a:cs typeface="Calibri" panose="020F0502020204030204" pitchFamily="34" charset="0"/>
              </a:rPr>
              <a:t>Mrs. Brown</a:t>
            </a:r>
          </a:p>
          <a:p>
            <a:pPr hangingPunct="1"/>
            <a:endParaRPr lang="en-GB" sz="1100" dirty="0">
              <a:solidFill>
                <a:schemeClr val="bg1"/>
              </a:solidFill>
              <a:latin typeface="Calibri" panose="020F0502020204030204" pitchFamily="34" charset="0"/>
              <a:cs typeface="Calibri" panose="020F0502020204030204" pitchFamily="34" charset="0"/>
            </a:endParaRPr>
          </a:p>
        </p:txBody>
      </p:sp>
      <p:sp>
        <p:nvSpPr>
          <p:cNvPr id="20" name="Text Placeholder 6">
            <a:extLst>
              <a:ext uri="{FF2B5EF4-FFF2-40B4-BE49-F238E27FC236}">
                <a16:creationId xmlns:a16="http://schemas.microsoft.com/office/drawing/2014/main" id="{BE8ACD36-4305-4CDB-A4FA-2F90E7F03A10}"/>
              </a:ext>
            </a:extLst>
          </p:cNvPr>
          <p:cNvSpPr txBox="1">
            <a:spLocks/>
          </p:cNvSpPr>
          <p:nvPr/>
        </p:nvSpPr>
        <p:spPr>
          <a:xfrm>
            <a:off x="8388947" y="3899259"/>
            <a:ext cx="3542106" cy="1879311"/>
          </a:xfrm>
          <a:prstGeom prst="rect">
            <a:avLst/>
          </a:prstGeom>
        </p:spPr>
        <p:txBody>
          <a:bodyPr/>
          <a:lstStyle>
            <a:lvl1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1pPr>
            <a:lvl2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2pPr>
            <a:lvl3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3pPr>
            <a:lvl4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4pPr>
            <a:lvl5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5pPr>
            <a:lvl6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6pPr>
            <a:lvl7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7pPr>
            <a:lvl8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8pPr>
            <a:lvl9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9pPr>
          </a:lstStyle>
          <a:p>
            <a:pPr hangingPunct="1"/>
            <a:r>
              <a:rPr lang="en-US" sz="1100" dirty="0">
                <a:solidFill>
                  <a:schemeClr val="bg1"/>
                </a:solidFill>
                <a:latin typeface="Calibri" panose="020F0502020204030204" pitchFamily="34" charset="0"/>
                <a:cs typeface="Calibri" panose="020F0502020204030204" pitchFamily="34" charset="0"/>
              </a:rPr>
              <a:t>“Welcome to Sackville School. My name is </a:t>
            </a:r>
            <a:r>
              <a:rPr lang="en-US" sz="1100" dirty="0" err="1">
                <a:solidFill>
                  <a:schemeClr val="bg1"/>
                </a:solidFill>
                <a:latin typeface="Calibri" panose="020F0502020204030204" pitchFamily="34" charset="0"/>
                <a:cs typeface="Calibri" panose="020F0502020204030204" pitchFamily="34" charset="0"/>
              </a:rPr>
              <a:t>Mr</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Endersby</a:t>
            </a:r>
            <a:r>
              <a:rPr lang="en-US" sz="1100" dirty="0">
                <a:solidFill>
                  <a:schemeClr val="bg1"/>
                </a:solidFill>
                <a:latin typeface="Calibri" panose="020F0502020204030204" pitchFamily="34" charset="0"/>
                <a:cs typeface="Calibri" panose="020F0502020204030204" pitchFamily="34" charset="0"/>
              </a:rPr>
              <a:t> and I will be your Head of Year for your transition from primary to secondary school.</a:t>
            </a:r>
          </a:p>
          <a:p>
            <a:pPr hangingPunct="1"/>
            <a:r>
              <a:rPr lang="en-US" sz="1100" dirty="0">
                <a:solidFill>
                  <a:schemeClr val="bg1"/>
                </a:solidFill>
                <a:latin typeface="Calibri" panose="020F0502020204030204" pitchFamily="34" charset="0"/>
                <a:cs typeface="Calibri" panose="020F0502020204030204" pitchFamily="34" charset="0"/>
              </a:rPr>
              <a:t>I’m looking forward to meeting you and getting to know you better as students but, more importantly, as members of the Sackville community. </a:t>
            </a:r>
          </a:p>
          <a:p>
            <a:pPr hangingPunct="1"/>
            <a:r>
              <a:rPr lang="en-US" sz="1100" dirty="0">
                <a:solidFill>
                  <a:schemeClr val="bg1"/>
                </a:solidFill>
                <a:latin typeface="Calibri" panose="020F0502020204030204" pitchFamily="34" charset="0"/>
                <a:cs typeface="Calibri" panose="020F0502020204030204" pitchFamily="34" charset="0"/>
              </a:rPr>
              <a:t>At Sackville School we have many opportunities that I hope you will take full advantage of during your time here. I have no doubt that the more of yourself you put in, the more you will get out of your time here.</a:t>
            </a:r>
          </a:p>
          <a:p>
            <a:pPr hangingPunct="1"/>
            <a:r>
              <a:rPr lang="en-US" sz="1100" dirty="0">
                <a:solidFill>
                  <a:schemeClr val="bg1"/>
                </a:solidFill>
                <a:latin typeface="Calibri" panose="020F0502020204030204" pitchFamily="34" charset="0"/>
                <a:cs typeface="Calibri" panose="020F0502020204030204" pitchFamily="34" charset="0"/>
              </a:rPr>
              <a:t>Good luck! We will be here to support you every step of the way.”</a:t>
            </a:r>
          </a:p>
          <a:p>
            <a:pPr hangingPunct="1"/>
            <a:r>
              <a:rPr lang="en-US" sz="1100" b="1" dirty="0">
                <a:solidFill>
                  <a:schemeClr val="bg1"/>
                </a:solidFill>
                <a:latin typeface="Calibri" panose="020F0502020204030204" pitchFamily="34" charset="0"/>
                <a:cs typeface="Calibri" panose="020F0502020204030204" pitchFamily="34" charset="0"/>
              </a:rPr>
              <a:t>Mr. </a:t>
            </a:r>
            <a:r>
              <a:rPr lang="en-US" sz="1100" b="1" dirty="0" err="1">
                <a:solidFill>
                  <a:schemeClr val="bg1"/>
                </a:solidFill>
                <a:latin typeface="Calibri" panose="020F0502020204030204" pitchFamily="34" charset="0"/>
                <a:cs typeface="Calibri" panose="020F0502020204030204" pitchFamily="34" charset="0"/>
              </a:rPr>
              <a:t>Endersby</a:t>
            </a:r>
            <a:endParaRPr lang="en-US" sz="1100" b="1" dirty="0">
              <a:solidFill>
                <a:schemeClr val="bg1"/>
              </a:solidFill>
              <a:latin typeface="Calibri" panose="020F0502020204030204" pitchFamily="34" charset="0"/>
              <a:cs typeface="Calibri" panose="020F0502020204030204" pitchFamily="34" charset="0"/>
            </a:endParaRPr>
          </a:p>
          <a:p>
            <a:pPr hangingPunct="1"/>
            <a:endParaRPr lang="en-GB" sz="1100" dirty="0">
              <a:solidFill>
                <a:schemeClr val="bg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E8D34F1-B303-974C-9857-976003485F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27998" y="0"/>
            <a:ext cx="4064002" cy="3429000"/>
          </a:xfrm>
          <a:prstGeom prst="rect">
            <a:avLst/>
          </a:prstGeom>
        </p:spPr>
      </p:pic>
      <p:pic>
        <p:nvPicPr>
          <p:cNvPr id="3" name="Picture 2">
            <a:extLst>
              <a:ext uri="{FF2B5EF4-FFF2-40B4-BE49-F238E27FC236}">
                <a16:creationId xmlns:a16="http://schemas.microsoft.com/office/drawing/2014/main" id="{A762930D-C0BE-7843-A93D-DB8B3AC2F77D}"/>
              </a:ext>
            </a:extLst>
          </p:cNvPr>
          <p:cNvPicPr>
            <a:picLocks noChangeAspect="1"/>
          </p:cNvPicPr>
          <p:nvPr/>
        </p:nvPicPr>
        <p:blipFill rotWithShape="1">
          <a:blip r:embed="rId5" cstate="screen">
            <a:alphaModFix/>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p:blipFill>
        <p:spPr>
          <a:xfrm>
            <a:off x="-2" y="0"/>
            <a:ext cx="4064001" cy="3429000"/>
          </a:xfrm>
          <a:prstGeom prst="rect">
            <a:avLst/>
          </a:prstGeom>
        </p:spPr>
      </p:pic>
      <p:sp>
        <p:nvSpPr>
          <p:cNvPr id="14" name="Text Placeholder 6">
            <a:extLst>
              <a:ext uri="{FF2B5EF4-FFF2-40B4-BE49-F238E27FC236}">
                <a16:creationId xmlns:a16="http://schemas.microsoft.com/office/drawing/2014/main" id="{C50A2273-D62C-9030-2EB0-02D932FB1EC3}"/>
              </a:ext>
            </a:extLst>
          </p:cNvPr>
          <p:cNvSpPr txBox="1">
            <a:spLocks/>
          </p:cNvSpPr>
          <p:nvPr/>
        </p:nvSpPr>
        <p:spPr>
          <a:xfrm>
            <a:off x="8238414" y="152471"/>
            <a:ext cx="4051298" cy="304945"/>
          </a:xfrm>
          <a:prstGeom prst="rect">
            <a:avLst/>
          </a:prstGeom>
          <a:effectLst>
            <a:outerShdw blurRad="63500" sx="102000" sy="102000" algn="ctr" rotWithShape="0">
              <a:prstClr val="black">
                <a:alpha val="40000"/>
              </a:prstClr>
            </a:outerShdw>
          </a:effectLst>
        </p:spPr>
        <p:txBody>
          <a:bodyPr/>
          <a:lstStyle>
            <a:lvl1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1pPr>
            <a:lvl2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2pPr>
            <a:lvl3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3pPr>
            <a:lvl4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4pPr>
            <a:lvl5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5pPr>
            <a:lvl6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6pPr>
            <a:lvl7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7pPr>
            <a:lvl8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8pPr>
            <a:lvl9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9pPr>
          </a:lstStyle>
          <a:p>
            <a:pPr hangingPunct="1"/>
            <a:r>
              <a:rPr lang="en-US" sz="1100" dirty="0" err="1">
                <a:latin typeface="Calibri" panose="020F0502020204030204" pitchFamily="34" charset="0"/>
                <a:cs typeface="Calibri" panose="020F0502020204030204" pitchFamily="34" charset="0"/>
              </a:rPr>
              <a:t>Mr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Endersby</a:t>
            </a:r>
            <a:r>
              <a:rPr lang="en-US" sz="1100" dirty="0">
                <a:latin typeface="Calibri" panose="020F0502020204030204" pitchFamily="34" charset="0"/>
                <a:cs typeface="Calibri" panose="020F0502020204030204" pitchFamily="34" charset="0"/>
              </a:rPr>
              <a:t>,</a:t>
            </a:r>
          </a:p>
          <a:p>
            <a:pPr hangingPunct="1"/>
            <a:r>
              <a:rPr lang="en-US" sz="1100" dirty="0">
                <a:latin typeface="Calibri" panose="020F0502020204030204" pitchFamily="34" charset="0"/>
                <a:cs typeface="Calibri" panose="020F0502020204030204" pitchFamily="34" charset="0"/>
              </a:rPr>
              <a:t>Year 7 Leader</a:t>
            </a:r>
          </a:p>
        </p:txBody>
      </p:sp>
      <p:sp>
        <p:nvSpPr>
          <p:cNvPr id="21" name="Text Placeholder 6">
            <a:extLst>
              <a:ext uri="{FF2B5EF4-FFF2-40B4-BE49-F238E27FC236}">
                <a16:creationId xmlns:a16="http://schemas.microsoft.com/office/drawing/2014/main" id="{31C6B1A6-1881-F8D3-4DA2-F4A6BF3E7DF6}"/>
              </a:ext>
            </a:extLst>
          </p:cNvPr>
          <p:cNvSpPr txBox="1">
            <a:spLocks/>
          </p:cNvSpPr>
          <p:nvPr/>
        </p:nvSpPr>
        <p:spPr>
          <a:xfrm>
            <a:off x="179465" y="152219"/>
            <a:ext cx="1468266" cy="304945"/>
          </a:xfrm>
          <a:prstGeom prst="rect">
            <a:avLst/>
          </a:prstGeom>
          <a:effectLst>
            <a:outerShdw blurRad="63500" sx="102000" sy="102000" algn="ctr" rotWithShape="0">
              <a:prstClr val="black">
                <a:alpha val="40000"/>
              </a:prstClr>
            </a:outerShdw>
          </a:effectLst>
        </p:spPr>
        <p:txBody>
          <a:bodyPr/>
          <a:lstStyle>
            <a:lvl1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1pPr>
            <a:lvl2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2pPr>
            <a:lvl3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3pPr>
            <a:lvl4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4pPr>
            <a:lvl5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5pPr>
            <a:lvl6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6pPr>
            <a:lvl7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7pPr>
            <a:lvl8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8pPr>
            <a:lvl9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9pPr>
          </a:lstStyle>
          <a:p>
            <a:pPr hangingPunct="1"/>
            <a:r>
              <a:rPr lang="en-US" sz="1100" dirty="0" err="1">
                <a:latin typeface="Calibri" panose="020F0502020204030204" pitchFamily="34" charset="0"/>
                <a:cs typeface="Calibri" panose="020F0502020204030204" pitchFamily="34" charset="0"/>
              </a:rPr>
              <a:t>Mr</a:t>
            </a:r>
            <a:r>
              <a:rPr lang="en-US" sz="1100" dirty="0">
                <a:latin typeface="Calibri" panose="020F0502020204030204" pitchFamily="34" charset="0"/>
                <a:cs typeface="Calibri" panose="020F0502020204030204" pitchFamily="34" charset="0"/>
              </a:rPr>
              <a:t> Street,</a:t>
            </a:r>
          </a:p>
          <a:p>
            <a:pPr hangingPunct="1"/>
            <a:r>
              <a:rPr lang="en-US" sz="1100" dirty="0">
                <a:latin typeface="Calibri" panose="020F0502020204030204" pitchFamily="34" charset="0"/>
                <a:cs typeface="Calibri" panose="020F0502020204030204" pitchFamily="34" charset="0"/>
              </a:rPr>
              <a:t>Deputy Head</a:t>
            </a:r>
            <a:endParaRPr lang="en-GB"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2538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F3CA855-D707-48FC-8DB4-F3D55F664B46}"/>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8127998" y="3429000"/>
            <a:ext cx="4064002" cy="3429000"/>
          </a:xfrm>
          <a:prstGeom prst="rect">
            <a:avLst/>
          </a:prstGeom>
        </p:spPr>
      </p:pic>
      <p:sp>
        <p:nvSpPr>
          <p:cNvPr id="7" name="Text Placeholder 6">
            <a:extLst>
              <a:ext uri="{FF2B5EF4-FFF2-40B4-BE49-F238E27FC236}">
                <a16:creationId xmlns:a16="http://schemas.microsoft.com/office/drawing/2014/main" id="{D1887EAA-519C-43A6-9B80-9B0A1534A758}"/>
              </a:ext>
            </a:extLst>
          </p:cNvPr>
          <p:cNvSpPr>
            <a:spLocks noGrp="1"/>
          </p:cNvSpPr>
          <p:nvPr>
            <p:ph type="body" sz="quarter" idx="4294967295"/>
          </p:nvPr>
        </p:nvSpPr>
        <p:spPr>
          <a:xfrm>
            <a:off x="259753" y="3899259"/>
            <a:ext cx="3543300" cy="1879600"/>
          </a:xfrm>
          <a:prstGeom prst="rect">
            <a:avLst/>
          </a:prstGeom>
        </p:spPr>
        <p:txBody>
          <a:bodyPr/>
          <a:lstStyle/>
          <a:p>
            <a:r>
              <a:rPr lang="en-US" sz="1100" dirty="0">
                <a:solidFill>
                  <a:schemeClr val="bg1"/>
                </a:solidFill>
                <a:latin typeface="Calibri" panose="020F0502020204030204" pitchFamily="34" charset="0"/>
                <a:cs typeface="Calibri" panose="020F0502020204030204" pitchFamily="34" charset="0"/>
              </a:rPr>
              <a:t>“Hello, my name is </a:t>
            </a:r>
            <a:r>
              <a:rPr lang="en-US" sz="1100" dirty="0" err="1">
                <a:solidFill>
                  <a:schemeClr val="bg1"/>
                </a:solidFill>
                <a:latin typeface="Calibri" panose="020F0502020204030204" pitchFamily="34" charset="0"/>
                <a:cs typeface="Calibri" panose="020F0502020204030204" pitchFamily="34" charset="0"/>
              </a:rPr>
              <a:t>Mrs</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Tocher</a:t>
            </a:r>
            <a:r>
              <a:rPr lang="en-US" sz="1100" dirty="0">
                <a:solidFill>
                  <a:schemeClr val="bg1"/>
                </a:solidFill>
                <a:latin typeface="Calibri" panose="020F0502020204030204" pitchFamily="34" charset="0"/>
                <a:cs typeface="Calibri" panose="020F0502020204030204" pitchFamily="34" charset="0"/>
              </a:rPr>
              <a:t>. I am the Learning Mentor at Sackville. </a:t>
            </a:r>
          </a:p>
          <a:p>
            <a:r>
              <a:rPr lang="en-US" sz="1100" dirty="0">
                <a:solidFill>
                  <a:schemeClr val="bg1"/>
                </a:solidFill>
                <a:latin typeface="Calibri" panose="020F0502020204030204" pitchFamily="34" charset="0"/>
                <a:cs typeface="Calibri" panose="020F0502020204030204" pitchFamily="34" charset="0"/>
              </a:rPr>
              <a:t>I work closely with the year team to help support your emotional and pastoral needs. I also run The BASE which is a welcoming place to be at break and lunch times if you are unsure of where to go. </a:t>
            </a:r>
          </a:p>
          <a:p>
            <a:r>
              <a:rPr lang="en-US" sz="1100" dirty="0">
                <a:solidFill>
                  <a:schemeClr val="bg1"/>
                </a:solidFill>
                <a:latin typeface="Calibri" panose="020F0502020204030204" pitchFamily="34" charset="0"/>
                <a:cs typeface="Calibri" panose="020F0502020204030204" pitchFamily="34" charset="0"/>
              </a:rPr>
              <a:t>I look forward to meeting you soon.”</a:t>
            </a:r>
          </a:p>
          <a:p>
            <a:r>
              <a:rPr lang="en-US" sz="1100" b="1" dirty="0" err="1">
                <a:solidFill>
                  <a:schemeClr val="bg1"/>
                </a:solidFill>
                <a:latin typeface="Calibri" panose="020F0502020204030204" pitchFamily="34" charset="0"/>
                <a:cs typeface="Calibri" panose="020F0502020204030204" pitchFamily="34" charset="0"/>
              </a:rPr>
              <a:t>Mrs</a:t>
            </a:r>
            <a:r>
              <a:rPr lang="en-US" sz="1100" b="1" dirty="0">
                <a:solidFill>
                  <a:schemeClr val="bg1"/>
                </a:solidFill>
                <a:latin typeface="Calibri" panose="020F0502020204030204" pitchFamily="34" charset="0"/>
                <a:cs typeface="Calibri" panose="020F0502020204030204" pitchFamily="34" charset="0"/>
              </a:rPr>
              <a:t> </a:t>
            </a:r>
            <a:r>
              <a:rPr lang="en-US" sz="1100" b="1" dirty="0" err="1">
                <a:solidFill>
                  <a:schemeClr val="bg1"/>
                </a:solidFill>
                <a:latin typeface="Calibri" panose="020F0502020204030204" pitchFamily="34" charset="0"/>
                <a:cs typeface="Calibri" panose="020F0502020204030204" pitchFamily="34" charset="0"/>
              </a:rPr>
              <a:t>Tocher</a:t>
            </a:r>
            <a:endParaRPr lang="en-US" sz="1100" b="1" dirty="0">
              <a:solidFill>
                <a:schemeClr val="bg1"/>
              </a:solidFill>
              <a:latin typeface="Calibri" panose="020F0502020204030204" pitchFamily="34" charset="0"/>
              <a:cs typeface="Calibri" panose="020F0502020204030204" pitchFamily="34" charset="0"/>
            </a:endParaRPr>
          </a:p>
          <a:p>
            <a:endParaRPr lang="en-GB" sz="1100" dirty="0">
              <a:solidFill>
                <a:schemeClr val="bg1"/>
              </a:solidFill>
              <a:latin typeface="Calibri" panose="020F0502020204030204" pitchFamily="34" charset="0"/>
              <a:cs typeface="Calibri" panose="020F0502020204030204" pitchFamily="34" charset="0"/>
            </a:endParaRPr>
          </a:p>
        </p:txBody>
      </p:sp>
      <p:sp>
        <p:nvSpPr>
          <p:cNvPr id="17" name="Text Placeholder 6">
            <a:extLst>
              <a:ext uri="{FF2B5EF4-FFF2-40B4-BE49-F238E27FC236}">
                <a16:creationId xmlns:a16="http://schemas.microsoft.com/office/drawing/2014/main" id="{C4DB564D-B333-4992-AA49-5E302573F8B9}"/>
              </a:ext>
            </a:extLst>
          </p:cNvPr>
          <p:cNvSpPr txBox="1">
            <a:spLocks/>
          </p:cNvSpPr>
          <p:nvPr/>
        </p:nvSpPr>
        <p:spPr>
          <a:xfrm>
            <a:off x="4331296" y="203127"/>
            <a:ext cx="3542106" cy="2872582"/>
          </a:xfrm>
          <a:prstGeom prst="rect">
            <a:avLst/>
          </a:prstGeom>
        </p:spPr>
        <p:txBody>
          <a:bodyPr/>
          <a:lstStyle>
            <a:lvl1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1pPr>
            <a:lvl2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2pPr>
            <a:lvl3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3pPr>
            <a:lvl4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4pPr>
            <a:lvl5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5pPr>
            <a:lvl6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6pPr>
            <a:lvl7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7pPr>
            <a:lvl8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8pPr>
            <a:lvl9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9pPr>
          </a:lstStyle>
          <a:p>
            <a:pPr hangingPunct="1"/>
            <a:endParaRPr lang="en-GB" sz="1100" dirty="0">
              <a:solidFill>
                <a:schemeClr val="bg1"/>
              </a:solidFill>
              <a:latin typeface="Calibri" panose="020F0502020204030204" pitchFamily="34" charset="0"/>
              <a:cs typeface="Calibri" panose="020F0502020204030204" pitchFamily="34" charset="0"/>
            </a:endParaRPr>
          </a:p>
        </p:txBody>
      </p:sp>
      <p:sp>
        <p:nvSpPr>
          <p:cNvPr id="19" name="Text Placeholder 6">
            <a:extLst>
              <a:ext uri="{FF2B5EF4-FFF2-40B4-BE49-F238E27FC236}">
                <a16:creationId xmlns:a16="http://schemas.microsoft.com/office/drawing/2014/main" id="{5267DB42-9660-4636-B520-51DBA8EAF842}"/>
              </a:ext>
            </a:extLst>
          </p:cNvPr>
          <p:cNvSpPr txBox="1">
            <a:spLocks/>
          </p:cNvSpPr>
          <p:nvPr/>
        </p:nvSpPr>
        <p:spPr>
          <a:xfrm>
            <a:off x="8225718" y="3594314"/>
            <a:ext cx="3779177" cy="304945"/>
          </a:xfrm>
          <a:prstGeom prst="rect">
            <a:avLst/>
          </a:prstGeom>
          <a:effectLst>
            <a:outerShdw blurRad="63500" sx="102000" sy="102000" algn="ctr" rotWithShape="0">
              <a:prstClr val="black">
                <a:alpha val="40000"/>
              </a:prstClr>
            </a:outerShdw>
          </a:effectLst>
        </p:spPr>
        <p:txBody>
          <a:bodyPr/>
          <a:lstStyle>
            <a:lvl1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1pPr>
            <a:lvl2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2pPr>
            <a:lvl3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3pPr>
            <a:lvl4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4pPr>
            <a:lvl5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5pPr>
            <a:lvl6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6pPr>
            <a:lvl7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7pPr>
            <a:lvl8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8pPr>
            <a:lvl9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9pPr>
          </a:lstStyle>
          <a:p>
            <a:pPr algn="ctr" hangingPunct="1"/>
            <a:r>
              <a:rPr lang="en-US" sz="1100" dirty="0" err="1">
                <a:latin typeface="Calibri" panose="020F0502020204030204" pitchFamily="34" charset="0"/>
                <a:cs typeface="Calibri" panose="020F0502020204030204" pitchFamily="34" charset="0"/>
              </a:rPr>
              <a:t>Mrs</a:t>
            </a:r>
            <a:r>
              <a:rPr lang="en-US" sz="1100" dirty="0">
                <a:latin typeface="Calibri" panose="020F0502020204030204" pitchFamily="34" charset="0"/>
                <a:cs typeface="Calibri" panose="020F0502020204030204" pitchFamily="34" charset="0"/>
              </a:rPr>
              <a:t> Hunt, Special Needs Co-</a:t>
            </a:r>
            <a:r>
              <a:rPr lang="en-US" sz="1100" dirty="0" err="1">
                <a:latin typeface="Calibri" panose="020F0502020204030204" pitchFamily="34" charset="0"/>
                <a:cs typeface="Calibri" panose="020F0502020204030204" pitchFamily="34" charset="0"/>
              </a:rPr>
              <a:t>ordinator</a:t>
            </a:r>
            <a:endParaRPr lang="en-US" sz="1100" dirty="0">
              <a:latin typeface="Calibri" panose="020F0502020204030204" pitchFamily="34" charset="0"/>
              <a:cs typeface="Calibri" panose="020F0502020204030204" pitchFamily="34" charset="0"/>
            </a:endParaRPr>
          </a:p>
        </p:txBody>
      </p:sp>
      <p:sp>
        <p:nvSpPr>
          <p:cNvPr id="20" name="Text Placeholder 6">
            <a:extLst>
              <a:ext uri="{FF2B5EF4-FFF2-40B4-BE49-F238E27FC236}">
                <a16:creationId xmlns:a16="http://schemas.microsoft.com/office/drawing/2014/main" id="{BE8ACD36-4305-4CDB-A4FA-2F90E7F03A10}"/>
              </a:ext>
            </a:extLst>
          </p:cNvPr>
          <p:cNvSpPr txBox="1">
            <a:spLocks/>
          </p:cNvSpPr>
          <p:nvPr/>
        </p:nvSpPr>
        <p:spPr>
          <a:xfrm>
            <a:off x="8363549" y="1209241"/>
            <a:ext cx="3542106" cy="1879311"/>
          </a:xfrm>
          <a:prstGeom prst="rect">
            <a:avLst/>
          </a:prstGeom>
        </p:spPr>
        <p:txBody>
          <a:bodyPr/>
          <a:lstStyle>
            <a:lvl1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1pPr>
            <a:lvl2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2pPr>
            <a:lvl3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3pPr>
            <a:lvl4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4pPr>
            <a:lvl5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5pPr>
            <a:lvl6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6pPr>
            <a:lvl7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7pPr>
            <a:lvl8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8pPr>
            <a:lvl9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9pPr>
          </a:lstStyle>
          <a:p>
            <a:pPr hangingPunct="1"/>
            <a:r>
              <a:rPr lang="en-US" sz="1100" dirty="0">
                <a:solidFill>
                  <a:schemeClr val="bg1"/>
                </a:solidFill>
                <a:latin typeface="Calibri" panose="020F0502020204030204" pitchFamily="34" charset="0"/>
                <a:cs typeface="Calibri" panose="020F0502020204030204" pitchFamily="34" charset="0"/>
              </a:rPr>
              <a:t>“My name is </a:t>
            </a:r>
            <a:r>
              <a:rPr lang="en-US" sz="1100" dirty="0" err="1">
                <a:solidFill>
                  <a:schemeClr val="bg1"/>
                </a:solidFill>
                <a:latin typeface="Calibri" panose="020F0502020204030204" pitchFamily="34" charset="0"/>
                <a:cs typeface="Calibri" panose="020F0502020204030204" pitchFamily="34" charset="0"/>
              </a:rPr>
              <a:t>Mrs</a:t>
            </a:r>
            <a:r>
              <a:rPr lang="en-US" sz="1100" dirty="0">
                <a:solidFill>
                  <a:schemeClr val="bg1"/>
                </a:solidFill>
                <a:latin typeface="Calibri" panose="020F0502020204030204" pitchFamily="34" charset="0"/>
                <a:cs typeface="Calibri" panose="020F0502020204030204" pitchFamily="34" charset="0"/>
              </a:rPr>
              <a:t> Hunt and I work in the LINK. </a:t>
            </a:r>
          </a:p>
          <a:p>
            <a:pPr hangingPunct="1"/>
            <a:r>
              <a:rPr lang="en-US" sz="1100" dirty="0">
                <a:solidFill>
                  <a:schemeClr val="bg1"/>
                </a:solidFill>
                <a:latin typeface="Calibri" panose="020F0502020204030204" pitchFamily="34" charset="0"/>
                <a:cs typeface="Calibri" panose="020F0502020204030204" pitchFamily="34" charset="0"/>
              </a:rPr>
              <a:t>I am the Special Needs Co-</a:t>
            </a:r>
            <a:r>
              <a:rPr lang="en-US" sz="1100" dirty="0" err="1">
                <a:solidFill>
                  <a:schemeClr val="bg1"/>
                </a:solidFill>
                <a:latin typeface="Calibri" panose="020F0502020204030204" pitchFamily="34" charset="0"/>
                <a:cs typeface="Calibri" panose="020F0502020204030204" pitchFamily="34" charset="0"/>
              </a:rPr>
              <a:t>ordinator</a:t>
            </a:r>
            <a:r>
              <a:rPr lang="en-US" sz="1100" dirty="0">
                <a:solidFill>
                  <a:schemeClr val="bg1"/>
                </a:solidFill>
                <a:latin typeface="Calibri" panose="020F0502020204030204" pitchFamily="34" charset="0"/>
                <a:cs typeface="Calibri" panose="020F0502020204030204" pitchFamily="34" charset="0"/>
              </a:rPr>
              <a:t> so I am someone who can help you or your parents if there is any extra help you need with your learning.”</a:t>
            </a:r>
          </a:p>
          <a:p>
            <a:pPr hangingPunct="1"/>
            <a:r>
              <a:rPr lang="en-US" sz="1100" b="1" dirty="0" err="1">
                <a:solidFill>
                  <a:schemeClr val="bg1"/>
                </a:solidFill>
                <a:latin typeface="Calibri" panose="020F0502020204030204" pitchFamily="34" charset="0"/>
                <a:cs typeface="Calibri" panose="020F0502020204030204" pitchFamily="34" charset="0"/>
              </a:rPr>
              <a:t>Mrs</a:t>
            </a:r>
            <a:r>
              <a:rPr lang="en-US" sz="1100" b="1" dirty="0">
                <a:solidFill>
                  <a:schemeClr val="bg1"/>
                </a:solidFill>
                <a:latin typeface="Calibri" panose="020F0502020204030204" pitchFamily="34" charset="0"/>
                <a:cs typeface="Calibri" panose="020F0502020204030204" pitchFamily="34" charset="0"/>
              </a:rPr>
              <a:t> Hunt</a:t>
            </a:r>
          </a:p>
          <a:p>
            <a:pPr hangingPunct="1"/>
            <a:endParaRPr lang="en-GB" sz="1100" dirty="0">
              <a:solidFill>
                <a:schemeClr val="bg1"/>
              </a:solidFill>
            </a:endParaRPr>
          </a:p>
        </p:txBody>
      </p:sp>
      <p:pic>
        <p:nvPicPr>
          <p:cNvPr id="11" name="Picture 10" descr="\\sv-file-003\staff$\adesouza\tempSimsRpt\TempPicInserts\tmp238">
            <a:extLst>
              <a:ext uri="{FF2B5EF4-FFF2-40B4-BE49-F238E27FC236}">
                <a16:creationId xmlns:a16="http://schemas.microsoft.com/office/drawing/2014/main" id="{E20CC8AD-8074-4F02-B4BB-C3986E2BEC27}"/>
              </a:ext>
            </a:extLst>
          </p:cNvPr>
          <p:cNvPicPr/>
          <p:nvPr/>
        </p:nvPicPr>
        <p:blipFill rotWithShape="1">
          <a:blip r:embed="rId3" cstate="screen">
            <a:extLst>
              <a:ext uri="{28A0092B-C50C-407E-A947-70E740481C1C}">
                <a14:useLocalDpi xmlns:a14="http://schemas.microsoft.com/office/drawing/2010/main"/>
              </a:ext>
            </a:extLst>
          </a:blip>
          <a:srcRect t="-3272"/>
          <a:stretch/>
        </p:blipFill>
        <p:spPr bwMode="auto">
          <a:xfrm>
            <a:off x="0" y="0"/>
            <a:ext cx="3947311" cy="3429000"/>
          </a:xfrm>
          <a:prstGeom prst="rect">
            <a:avLst/>
          </a:prstGeom>
          <a:solidFill>
            <a:srgbClr val="FFFFFF"/>
          </a:solidFill>
          <a:ln>
            <a:noFill/>
          </a:ln>
        </p:spPr>
      </p:pic>
      <p:sp>
        <p:nvSpPr>
          <p:cNvPr id="15" name="Text Placeholder 6">
            <a:extLst>
              <a:ext uri="{FF2B5EF4-FFF2-40B4-BE49-F238E27FC236}">
                <a16:creationId xmlns:a16="http://schemas.microsoft.com/office/drawing/2014/main" id="{9A4DEE10-9F99-4C63-AB14-CFA55E0C261C}"/>
              </a:ext>
            </a:extLst>
          </p:cNvPr>
          <p:cNvSpPr txBox="1">
            <a:spLocks/>
          </p:cNvSpPr>
          <p:nvPr/>
        </p:nvSpPr>
        <p:spPr>
          <a:xfrm>
            <a:off x="260947" y="203127"/>
            <a:ext cx="3542106" cy="304945"/>
          </a:xfrm>
          <a:prstGeom prst="rect">
            <a:avLst/>
          </a:prstGeom>
          <a:effectLst>
            <a:outerShdw blurRad="63500" sx="102000" sy="102000" algn="ctr" rotWithShape="0">
              <a:prstClr val="black">
                <a:alpha val="40000"/>
              </a:prstClr>
            </a:outerShdw>
          </a:effectLst>
        </p:spPr>
        <p:txBody>
          <a:bodyPr/>
          <a:lstStyle>
            <a:lvl1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1pPr>
            <a:lvl2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2pPr>
            <a:lvl3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3pPr>
            <a:lvl4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4pPr>
            <a:lvl5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5pPr>
            <a:lvl6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6pPr>
            <a:lvl7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7pPr>
            <a:lvl8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8pPr>
            <a:lvl9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9pPr>
          </a:lstStyle>
          <a:p>
            <a:pPr algn="ctr" hangingPunct="1"/>
            <a:r>
              <a:rPr lang="en-US" sz="1100" dirty="0" err="1">
                <a:latin typeface="Calibri" panose="020F0502020204030204" pitchFamily="34" charset="0"/>
                <a:cs typeface="Calibri" panose="020F0502020204030204" pitchFamily="34" charset="0"/>
              </a:rPr>
              <a:t>Mrs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Tocher</a:t>
            </a:r>
            <a:r>
              <a:rPr lang="en-US" sz="1100" dirty="0">
                <a:latin typeface="Calibri" panose="020F0502020204030204" pitchFamily="34" charset="0"/>
                <a:cs typeface="Calibri" panose="020F0502020204030204" pitchFamily="34" charset="0"/>
              </a:rPr>
              <a:t>, Learning Mentor</a:t>
            </a:r>
          </a:p>
        </p:txBody>
      </p:sp>
      <p:pic>
        <p:nvPicPr>
          <p:cNvPr id="12" name="Picture Placeholder 10">
            <a:extLst>
              <a:ext uri="{FF2B5EF4-FFF2-40B4-BE49-F238E27FC236}">
                <a16:creationId xmlns:a16="http://schemas.microsoft.com/office/drawing/2014/main" id="{06A563C9-6E77-3206-659B-1521A7B325B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947310" y="0"/>
            <a:ext cx="4180687" cy="6858000"/>
          </a:xfrm>
          <a:prstGeom prst="rect">
            <a:avLst/>
          </a:prstGeom>
        </p:spPr>
      </p:pic>
    </p:spTree>
    <p:extLst>
      <p:ext uri="{BB962C8B-B14F-4D97-AF65-F5344CB8AC3E}">
        <p14:creationId xmlns:p14="http://schemas.microsoft.com/office/powerpoint/2010/main" val="1018439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AB521DB-64C2-4057-AE7C-E95A019293DC}"/>
              </a:ext>
            </a:extLst>
          </p:cNvPr>
          <p:cNvGrpSpPr/>
          <p:nvPr/>
        </p:nvGrpSpPr>
        <p:grpSpPr>
          <a:xfrm>
            <a:off x="7048500" y="0"/>
            <a:ext cx="5143500" cy="6858000"/>
            <a:chOff x="7048500" y="0"/>
            <a:chExt cx="5143500" cy="6858000"/>
          </a:xfrm>
        </p:grpSpPr>
        <p:pic>
          <p:nvPicPr>
            <p:cNvPr id="11" name="Content Placeholder 3" descr="Diagram&#10;&#10;Description automatically generated">
              <a:extLst>
                <a:ext uri="{FF2B5EF4-FFF2-40B4-BE49-F238E27FC236}">
                  <a16:creationId xmlns:a16="http://schemas.microsoft.com/office/drawing/2014/main" id="{F00D47E0-23F9-431D-B2A0-991D8995C717}"/>
                </a:ext>
              </a:extLst>
            </p:cNvPr>
            <p:cNvPicPr>
              <a:picLocks/>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bwMode="auto">
            <a:xfrm>
              <a:off x="7048500" y="0"/>
              <a:ext cx="5143500" cy="6858000"/>
            </a:xfrm>
            <a:prstGeom prst="rect">
              <a:avLst/>
            </a:prstGeom>
            <a:noFill/>
            <a:effectLst/>
          </p:spPr>
        </p:pic>
        <p:sp>
          <p:nvSpPr>
            <p:cNvPr id="14" name="Oval 13">
              <a:extLst>
                <a:ext uri="{FF2B5EF4-FFF2-40B4-BE49-F238E27FC236}">
                  <a16:creationId xmlns:a16="http://schemas.microsoft.com/office/drawing/2014/main" id="{8912B092-FB30-464F-BFF8-B2586CD47A91}"/>
                </a:ext>
              </a:extLst>
            </p:cNvPr>
            <p:cNvSpPr/>
            <p:nvPr/>
          </p:nvSpPr>
          <p:spPr>
            <a:xfrm>
              <a:off x="9391867" y="2834987"/>
              <a:ext cx="124907" cy="124907"/>
            </a:xfrm>
            <a:prstGeom prst="ellipse">
              <a:avLst/>
            </a:prstGeom>
            <a:solidFill>
              <a:srgbClr val="FFFFFF"/>
            </a:solidFill>
            <a:ln w="25400" cap="flat">
              <a:solidFill>
                <a:srgbClr val="FFFFFF"/>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mj-lt"/>
                <a:ea typeface="+mj-ea"/>
                <a:cs typeface="+mj-cs"/>
                <a:sym typeface="Helvetica"/>
              </a:endParaRPr>
            </a:p>
          </p:txBody>
        </p:sp>
      </p:grpSp>
      <p:sp>
        <p:nvSpPr>
          <p:cNvPr id="10" name="Text Placeholder 9">
            <a:extLst>
              <a:ext uri="{FF2B5EF4-FFF2-40B4-BE49-F238E27FC236}">
                <a16:creationId xmlns:a16="http://schemas.microsoft.com/office/drawing/2014/main" id="{71EFCA27-0B80-4188-BB5F-BB07F6213549}"/>
              </a:ext>
            </a:extLst>
          </p:cNvPr>
          <p:cNvSpPr>
            <a:spLocks noGrp="1"/>
          </p:cNvSpPr>
          <p:nvPr>
            <p:ph type="body" sz="quarter" idx="11"/>
          </p:nvPr>
        </p:nvSpPr>
        <p:spPr>
          <a:xfrm>
            <a:off x="606909" y="2905309"/>
            <a:ext cx="5114925" cy="2686050"/>
          </a:xfrm>
        </p:spPr>
        <p:txBody>
          <a:bodyPr/>
          <a:lstStyle/>
          <a:p>
            <a:r>
              <a:rPr lang="en-US" dirty="0">
                <a:solidFill>
                  <a:srgbClr val="FFFFFF"/>
                </a:solidFill>
                <a:latin typeface="Calibri" panose="020F0502020204030204" pitchFamily="34" charset="0"/>
                <a:cs typeface="Calibri" panose="020F0502020204030204" pitchFamily="34" charset="0"/>
              </a:rPr>
              <a:t>Here is the plan for Sackville School. We’ve not included all the rooms and different levels as it is quite complicated. Do not worry about it; once you’re here, you’ll quickly get to know where you are going. It’s easy really – if you have English, go to the English block, and if you have </a:t>
            </a:r>
            <a:r>
              <a:rPr lang="en-US" dirty="0" err="1">
                <a:solidFill>
                  <a:srgbClr val="FFFFFF"/>
                </a:solidFill>
                <a:latin typeface="Calibri" panose="020F0502020204030204" pitchFamily="34" charset="0"/>
                <a:cs typeface="Calibri" panose="020F0502020204030204" pitchFamily="34" charset="0"/>
              </a:rPr>
              <a:t>Maths</a:t>
            </a:r>
            <a:r>
              <a:rPr lang="en-US" dirty="0">
                <a:solidFill>
                  <a:srgbClr val="FFFFFF"/>
                </a:solidFill>
                <a:latin typeface="Calibri" panose="020F0502020204030204" pitchFamily="34" charset="0"/>
                <a:cs typeface="Calibri" panose="020F0502020204030204" pitchFamily="34" charset="0"/>
              </a:rPr>
              <a:t>, go to the </a:t>
            </a:r>
            <a:r>
              <a:rPr lang="en-US" dirty="0" err="1">
                <a:solidFill>
                  <a:srgbClr val="FFFFFF"/>
                </a:solidFill>
                <a:latin typeface="Calibri" panose="020F0502020204030204" pitchFamily="34" charset="0"/>
                <a:cs typeface="Calibri" panose="020F0502020204030204" pitchFamily="34" charset="0"/>
              </a:rPr>
              <a:t>Maths</a:t>
            </a:r>
            <a:r>
              <a:rPr lang="en-US" dirty="0">
                <a:solidFill>
                  <a:srgbClr val="FFFFFF"/>
                </a:solidFill>
                <a:latin typeface="Calibri" panose="020F0502020204030204" pitchFamily="34" charset="0"/>
                <a:cs typeface="Calibri" panose="020F0502020204030204" pitchFamily="34" charset="0"/>
              </a:rPr>
              <a:t> block.</a:t>
            </a:r>
          </a:p>
          <a:p>
            <a:endParaRPr lang="en-US" sz="1100" dirty="0">
              <a:solidFill>
                <a:srgbClr val="FFFFFF"/>
              </a:solidFill>
              <a:latin typeface="Calibri" panose="020F0502020204030204" pitchFamily="34" charset="0"/>
              <a:cs typeface="Calibri" panose="020F0502020204030204" pitchFamily="34" charset="0"/>
            </a:endParaRPr>
          </a:p>
          <a:p>
            <a:endParaRPr lang="en-GB" sz="1100" dirty="0">
              <a:solidFill>
                <a:srgbClr val="FFFFFF"/>
              </a:solidFill>
              <a:latin typeface="Calibri" panose="020F0502020204030204" pitchFamily="34" charset="0"/>
              <a:cs typeface="Calibri" panose="020F0502020204030204" pitchFamily="34" charset="0"/>
            </a:endParaRPr>
          </a:p>
        </p:txBody>
      </p:sp>
      <p:sp>
        <p:nvSpPr>
          <p:cNvPr id="8" name="Title 7">
            <a:extLst>
              <a:ext uri="{FF2B5EF4-FFF2-40B4-BE49-F238E27FC236}">
                <a16:creationId xmlns:a16="http://schemas.microsoft.com/office/drawing/2014/main" id="{1DBC52A1-6535-471C-A999-25FEC9EDFFE6}"/>
              </a:ext>
            </a:extLst>
          </p:cNvPr>
          <p:cNvSpPr>
            <a:spLocks noGrp="1"/>
          </p:cNvSpPr>
          <p:nvPr>
            <p:ph type="title"/>
          </p:nvPr>
        </p:nvSpPr>
        <p:spPr>
          <a:xfrm>
            <a:off x="606909" y="1070264"/>
            <a:ext cx="6238391" cy="1636766"/>
          </a:xfrm>
        </p:spPr>
        <p:txBody>
          <a:bodyPr/>
          <a:lstStyle/>
          <a:p>
            <a:r>
              <a:rPr lang="en-US" dirty="0">
                <a:solidFill>
                  <a:srgbClr val="FFFFFF"/>
                </a:solidFill>
                <a:latin typeface="Calibri" panose="020F0502020204030204" pitchFamily="34" charset="0"/>
                <a:cs typeface="Calibri" panose="020F0502020204030204" pitchFamily="34" charset="0"/>
              </a:rPr>
              <a:t>How Will I Know Where Everything Is?</a:t>
            </a:r>
            <a:endParaRPr lang="en-GB" dirty="0">
              <a:solidFill>
                <a:srgbClr val="FFFFFF"/>
              </a:solidFill>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66915DFA-E70E-411D-B2A1-DE737E7797AE}"/>
              </a:ext>
            </a:extLst>
          </p:cNvPr>
          <p:cNvSpPr/>
          <p:nvPr/>
        </p:nvSpPr>
        <p:spPr>
          <a:xfrm>
            <a:off x="7349837" y="885537"/>
            <a:ext cx="184727" cy="184727"/>
          </a:xfrm>
          <a:prstGeom prst="ellipse">
            <a:avLst/>
          </a:prstGeom>
          <a:solidFill>
            <a:srgbClr val="FF0000"/>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mj-lt"/>
              <a:ea typeface="+mj-ea"/>
              <a:cs typeface="+mj-cs"/>
              <a:sym typeface="Helvetica"/>
            </a:endParaRPr>
          </a:p>
        </p:txBody>
      </p:sp>
      <p:sp>
        <p:nvSpPr>
          <p:cNvPr id="13" name="Oval 12">
            <a:extLst>
              <a:ext uri="{FF2B5EF4-FFF2-40B4-BE49-F238E27FC236}">
                <a16:creationId xmlns:a16="http://schemas.microsoft.com/office/drawing/2014/main" id="{4E35D23B-03DC-4744-AF77-D7D8F3534FEA}"/>
              </a:ext>
            </a:extLst>
          </p:cNvPr>
          <p:cNvSpPr/>
          <p:nvPr/>
        </p:nvSpPr>
        <p:spPr>
          <a:xfrm>
            <a:off x="9940637" y="3130079"/>
            <a:ext cx="184727" cy="184727"/>
          </a:xfrm>
          <a:prstGeom prst="ellipse">
            <a:avLst/>
          </a:prstGeom>
          <a:solidFill>
            <a:srgbClr val="FF0000"/>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347864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ideo 4" title="Red Animated Clock">
            <a:hlinkClick r:id="" action="ppaction://media"/>
            <a:extLst>
              <a:ext uri="{FF2B5EF4-FFF2-40B4-BE49-F238E27FC236}">
                <a16:creationId xmlns:a16="http://schemas.microsoft.com/office/drawing/2014/main" id="{B50B79B1-A154-4B7C-9D1F-F32C0A1AF13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29725" r="28321"/>
          <a:stretch/>
        </p:blipFill>
        <p:spPr>
          <a:xfrm>
            <a:off x="7077074" y="0"/>
            <a:ext cx="5114925" cy="6858000"/>
          </a:xfrm>
          <a:prstGeom prst="rect">
            <a:avLst/>
          </a:prstGeom>
        </p:spPr>
      </p:pic>
      <p:pic>
        <p:nvPicPr>
          <p:cNvPr id="6" name="Picture 5" descr="Diagram&#10;&#10;Description automatically generated">
            <a:extLst>
              <a:ext uri="{FF2B5EF4-FFF2-40B4-BE49-F238E27FC236}">
                <a16:creationId xmlns:a16="http://schemas.microsoft.com/office/drawing/2014/main" id="{B7BC9A09-2701-4176-B54B-8AE63ED14C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66379" y="0"/>
            <a:ext cx="866487" cy="996971"/>
          </a:xfrm>
          <a:prstGeom prst="rect">
            <a:avLst/>
          </a:prstGeom>
        </p:spPr>
      </p:pic>
      <p:sp>
        <p:nvSpPr>
          <p:cNvPr id="11" name="Text Placeholder 1">
            <a:extLst>
              <a:ext uri="{FF2B5EF4-FFF2-40B4-BE49-F238E27FC236}">
                <a16:creationId xmlns:a16="http://schemas.microsoft.com/office/drawing/2014/main" id="{B6AD1C5B-780F-4FB1-ACC6-FFC16C25C3F2}"/>
              </a:ext>
            </a:extLst>
          </p:cNvPr>
          <p:cNvSpPr txBox="1">
            <a:spLocks/>
          </p:cNvSpPr>
          <p:nvPr/>
        </p:nvSpPr>
        <p:spPr>
          <a:xfrm>
            <a:off x="755374" y="2464904"/>
            <a:ext cx="5493026" cy="4015409"/>
          </a:xfrm>
          <a:prstGeom prst="rect">
            <a:avLst/>
          </a:prstGeom>
        </p:spPr>
        <p:txBody>
          <a:bodyPr numCol="2"/>
          <a:lstStyle>
            <a:lvl1pPr marL="0" marR="0" indent="0" algn="l" defTabSz="914400" rtl="0" latinLnBrk="0">
              <a:lnSpc>
                <a:spcPts val="3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1pPr>
            <a:lvl2pPr marL="0" marR="0" indent="0" algn="l" defTabSz="914400" rtl="0" latinLnBrk="0">
              <a:lnSpc>
                <a:spcPts val="3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2pPr>
            <a:lvl3pPr marL="0" marR="0" indent="0" algn="l" defTabSz="914400" rtl="0" latinLnBrk="0">
              <a:lnSpc>
                <a:spcPts val="3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3pPr>
            <a:lvl4pPr marL="0" marR="0" indent="0" algn="l" defTabSz="914400" rtl="0" latinLnBrk="0">
              <a:lnSpc>
                <a:spcPts val="3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4pPr>
            <a:lvl5pPr marL="0" marR="0" indent="0" algn="l" defTabSz="914400" rtl="0" latinLnBrk="0">
              <a:lnSpc>
                <a:spcPts val="3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5pPr>
            <a:lvl6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6pPr>
            <a:lvl7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7pPr>
            <a:lvl8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8pPr>
            <a:lvl9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9pPr>
          </a:lstStyle>
          <a:p>
            <a:pPr hangingPunct="1">
              <a:lnSpc>
                <a:spcPct val="100000"/>
              </a:lnSpc>
            </a:pPr>
            <a:r>
              <a:rPr lang="en-GB" dirty="0">
                <a:solidFill>
                  <a:srgbClr val="FFFFFF"/>
                </a:solidFill>
                <a:latin typeface="Calibri" panose="020F0502020204030204" pitchFamily="34" charset="0"/>
              </a:rPr>
              <a:t>Tutor Time</a:t>
            </a:r>
          </a:p>
          <a:p>
            <a:pPr hangingPunct="1">
              <a:lnSpc>
                <a:spcPct val="100000"/>
              </a:lnSpc>
            </a:pPr>
            <a:r>
              <a:rPr lang="en-GB" dirty="0">
                <a:solidFill>
                  <a:srgbClr val="FFFFFF"/>
                </a:solidFill>
                <a:latin typeface="Calibri" panose="020F0502020204030204" pitchFamily="34" charset="0"/>
              </a:rPr>
              <a:t>Period 1</a:t>
            </a:r>
          </a:p>
          <a:p>
            <a:pPr hangingPunct="1">
              <a:lnSpc>
                <a:spcPct val="100000"/>
              </a:lnSpc>
            </a:pPr>
            <a:r>
              <a:rPr lang="en-GB" dirty="0">
                <a:solidFill>
                  <a:srgbClr val="FFFFFF"/>
                </a:solidFill>
                <a:latin typeface="Calibri" panose="020F0502020204030204" pitchFamily="34" charset="0"/>
              </a:rPr>
              <a:t>Period 2</a:t>
            </a:r>
          </a:p>
          <a:p>
            <a:pPr hangingPunct="1">
              <a:lnSpc>
                <a:spcPct val="100000"/>
              </a:lnSpc>
            </a:pPr>
            <a:r>
              <a:rPr lang="en-GB" dirty="0">
                <a:solidFill>
                  <a:srgbClr val="FFFFFF"/>
                </a:solidFill>
                <a:latin typeface="Calibri" panose="020F0502020204030204" pitchFamily="34" charset="0"/>
              </a:rPr>
              <a:t>Break</a:t>
            </a:r>
          </a:p>
          <a:p>
            <a:pPr hangingPunct="1">
              <a:lnSpc>
                <a:spcPct val="100000"/>
              </a:lnSpc>
            </a:pPr>
            <a:r>
              <a:rPr lang="en-GB" dirty="0">
                <a:solidFill>
                  <a:srgbClr val="FFFFFF"/>
                </a:solidFill>
                <a:latin typeface="Calibri" panose="020F0502020204030204" pitchFamily="34" charset="0"/>
              </a:rPr>
              <a:t>Period 3</a:t>
            </a:r>
            <a:endParaRPr lang="en-GB" dirty="0">
              <a:solidFill>
                <a:srgbClr val="FFFFFF"/>
              </a:solidFill>
              <a:latin typeface="Calibri" panose="020F0502020204030204" pitchFamily="34" charset="0"/>
              <a:cs typeface="Calibri" panose="020F0502020204030204" pitchFamily="34" charset="0"/>
            </a:endParaRPr>
          </a:p>
          <a:p>
            <a:pPr hangingPunct="1">
              <a:lnSpc>
                <a:spcPct val="100000"/>
              </a:lnSpc>
            </a:pPr>
            <a:r>
              <a:rPr lang="en-GB" dirty="0">
                <a:solidFill>
                  <a:srgbClr val="FFFFFF"/>
                </a:solidFill>
                <a:latin typeface="Calibri" panose="020F0502020204030204" pitchFamily="34" charset="0"/>
                <a:cs typeface="Calibri" panose="020F0502020204030204" pitchFamily="34" charset="0"/>
              </a:rPr>
              <a:t>Period 4</a:t>
            </a:r>
          </a:p>
          <a:p>
            <a:pPr hangingPunct="1">
              <a:lnSpc>
                <a:spcPct val="100000"/>
              </a:lnSpc>
            </a:pPr>
            <a:r>
              <a:rPr lang="en-GB" dirty="0">
                <a:solidFill>
                  <a:srgbClr val="FFFFFF"/>
                </a:solidFill>
                <a:latin typeface="Calibri" panose="020F0502020204030204" pitchFamily="34" charset="0"/>
                <a:cs typeface="Calibri" panose="020F0502020204030204" pitchFamily="34" charset="0"/>
              </a:rPr>
              <a:t>Lunch</a:t>
            </a:r>
          </a:p>
          <a:p>
            <a:pPr hangingPunct="1">
              <a:lnSpc>
                <a:spcPct val="100000"/>
              </a:lnSpc>
            </a:pPr>
            <a:r>
              <a:rPr lang="en-GB" dirty="0">
                <a:solidFill>
                  <a:srgbClr val="FFFFFF"/>
                </a:solidFill>
                <a:latin typeface="Calibri" panose="020F0502020204030204" pitchFamily="34" charset="0"/>
                <a:cs typeface="Calibri" panose="020F0502020204030204" pitchFamily="34" charset="0"/>
              </a:rPr>
              <a:t>Period 5 </a:t>
            </a:r>
          </a:p>
          <a:p>
            <a:pPr hangingPunct="1">
              <a:lnSpc>
                <a:spcPct val="100000"/>
              </a:lnSpc>
            </a:pPr>
            <a:r>
              <a:rPr lang="en-GB" dirty="0">
                <a:solidFill>
                  <a:srgbClr val="FFFFFF"/>
                </a:solidFill>
                <a:latin typeface="Calibri" panose="020F0502020204030204" pitchFamily="34" charset="0"/>
                <a:cs typeface="Calibri" panose="020F0502020204030204" pitchFamily="34" charset="0"/>
              </a:rPr>
              <a:t>End of Day</a:t>
            </a:r>
          </a:p>
        </p:txBody>
      </p:sp>
      <p:sp>
        <p:nvSpPr>
          <p:cNvPr id="12" name="Title 2">
            <a:extLst>
              <a:ext uri="{FF2B5EF4-FFF2-40B4-BE49-F238E27FC236}">
                <a16:creationId xmlns:a16="http://schemas.microsoft.com/office/drawing/2014/main" id="{A1193699-0280-4C1B-AE85-66E013438B26}"/>
              </a:ext>
            </a:extLst>
          </p:cNvPr>
          <p:cNvSpPr txBox="1">
            <a:spLocks/>
          </p:cNvSpPr>
          <p:nvPr/>
        </p:nvSpPr>
        <p:spPr>
          <a:xfrm>
            <a:off x="657709" y="1070264"/>
            <a:ext cx="5114925" cy="1636766"/>
          </a:xfrm>
          <a:prstGeom prst="rect">
            <a:avLst/>
          </a:prstGeom>
        </p:spPr>
        <p:txBody>
          <a:bodyPr/>
          <a:lstStyle>
            <a:lvl1pPr marL="0" marR="0" indent="0" algn="l" defTabSz="914400" rtl="0" latinLnBrk="0">
              <a:lnSpc>
                <a:spcPct val="90000"/>
              </a:lnSpc>
              <a:spcBef>
                <a:spcPts val="0"/>
              </a:spcBef>
              <a:spcAft>
                <a:spcPts val="0"/>
              </a:spcAft>
              <a:buClrTx/>
              <a:buSzTx/>
              <a:buFontTx/>
              <a:buNone/>
              <a:tabLst/>
              <a:defRPr kumimoji="0" lang="en-GB" sz="4800" b="0" i="0" u="none" strike="noStrike" kern="1200" cap="none" spc="0" normalizeH="0" baseline="0" dirty="0">
                <a:ln w="12586">
                  <a:noFill/>
                </a:ln>
                <a:solidFill>
                  <a:schemeClr val="tx1">
                    <a:lumMod val="85000"/>
                    <a:lumOff val="15000"/>
                  </a:schemeClr>
                </a:solidFill>
                <a:effectLst/>
                <a:uFillTx/>
                <a:latin typeface="Avenir Next LT Pro" panose="020B0504020202020204" pitchFamily="34" charset="0"/>
                <a:ea typeface="+mn-ea"/>
                <a:cs typeface="+mn-cs"/>
                <a:sym typeface="Calibri"/>
              </a:defRPr>
            </a:lvl1pPr>
            <a:lvl2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2pPr>
            <a:lvl3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3pPr>
            <a:lvl4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4pPr>
            <a:lvl5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5pPr>
            <a:lvl6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6pPr>
            <a:lvl7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7pPr>
            <a:lvl8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8pPr>
            <a:lvl9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9pPr>
          </a:lstStyle>
          <a:p>
            <a:pPr hangingPunct="1"/>
            <a:r>
              <a:rPr lang="en-GB" dirty="0">
                <a:solidFill>
                  <a:srgbClr val="FFFFFF"/>
                </a:solidFill>
                <a:latin typeface="Calibri" panose="020F0502020204030204" pitchFamily="34" charset="0"/>
                <a:cs typeface="Calibri" panose="020F0502020204030204" pitchFamily="34" charset="0"/>
              </a:rPr>
              <a:t>Sackville </a:t>
            </a:r>
            <a:br>
              <a:rPr lang="en-GB" dirty="0">
                <a:solidFill>
                  <a:srgbClr val="FFFFFF"/>
                </a:solidFill>
                <a:latin typeface="Calibri" panose="020F0502020204030204" pitchFamily="34" charset="0"/>
                <a:cs typeface="Calibri" panose="020F0502020204030204" pitchFamily="34" charset="0"/>
              </a:rPr>
            </a:br>
            <a:r>
              <a:rPr lang="en-GB" dirty="0">
                <a:solidFill>
                  <a:srgbClr val="FFFFFF"/>
                </a:solidFill>
                <a:latin typeface="Calibri" panose="020F0502020204030204" pitchFamily="34" charset="0"/>
                <a:cs typeface="Calibri" panose="020F0502020204030204" pitchFamily="34" charset="0"/>
              </a:rPr>
              <a:t>School Day</a:t>
            </a:r>
          </a:p>
        </p:txBody>
      </p:sp>
    </p:spTree>
    <p:extLst>
      <p:ext uri="{BB962C8B-B14F-4D97-AF65-F5344CB8AC3E}">
        <p14:creationId xmlns:p14="http://schemas.microsoft.com/office/powerpoint/2010/main" val="2051381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84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B7BC9A09-2701-4176-B54B-8AE63ED14C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66379" y="0"/>
            <a:ext cx="866487" cy="996971"/>
          </a:xfrm>
          <a:prstGeom prst="rect">
            <a:avLst/>
          </a:prstGeom>
        </p:spPr>
      </p:pic>
      <p:sp>
        <p:nvSpPr>
          <p:cNvPr id="12" name="Title 2">
            <a:extLst>
              <a:ext uri="{FF2B5EF4-FFF2-40B4-BE49-F238E27FC236}">
                <a16:creationId xmlns:a16="http://schemas.microsoft.com/office/drawing/2014/main" id="{A1193699-0280-4C1B-AE85-66E013438B26}"/>
              </a:ext>
            </a:extLst>
          </p:cNvPr>
          <p:cNvSpPr txBox="1">
            <a:spLocks/>
          </p:cNvSpPr>
          <p:nvPr/>
        </p:nvSpPr>
        <p:spPr>
          <a:xfrm>
            <a:off x="459134" y="178588"/>
            <a:ext cx="6576010" cy="1636766"/>
          </a:xfrm>
          <a:prstGeom prst="rect">
            <a:avLst/>
          </a:prstGeom>
        </p:spPr>
        <p:txBody>
          <a:bodyPr/>
          <a:lstStyle>
            <a:lvl1pPr marL="0" marR="0" indent="0" algn="l" defTabSz="914400" rtl="0" latinLnBrk="0">
              <a:lnSpc>
                <a:spcPct val="90000"/>
              </a:lnSpc>
              <a:spcBef>
                <a:spcPts val="0"/>
              </a:spcBef>
              <a:spcAft>
                <a:spcPts val="0"/>
              </a:spcAft>
              <a:buClrTx/>
              <a:buSzTx/>
              <a:buFontTx/>
              <a:buNone/>
              <a:tabLst/>
              <a:defRPr kumimoji="0" lang="en-GB" sz="4800" b="0" i="0" u="none" strike="noStrike" kern="1200" cap="none" spc="0" normalizeH="0" baseline="0" dirty="0">
                <a:ln w="12586">
                  <a:noFill/>
                </a:ln>
                <a:solidFill>
                  <a:schemeClr val="tx1">
                    <a:lumMod val="85000"/>
                    <a:lumOff val="15000"/>
                  </a:schemeClr>
                </a:solidFill>
                <a:effectLst/>
                <a:uFillTx/>
                <a:latin typeface="Avenir Next LT Pro" panose="020B0504020202020204" pitchFamily="34" charset="0"/>
                <a:ea typeface="+mn-ea"/>
                <a:cs typeface="+mn-cs"/>
                <a:sym typeface="Calibri"/>
              </a:defRPr>
            </a:lvl1pPr>
            <a:lvl2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2pPr>
            <a:lvl3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3pPr>
            <a:lvl4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4pPr>
            <a:lvl5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5pPr>
            <a:lvl6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6pPr>
            <a:lvl7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7pPr>
            <a:lvl8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8pPr>
            <a:lvl9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9pPr>
          </a:lstStyle>
          <a:p>
            <a:pPr algn="ctr" hangingPunct="1"/>
            <a:r>
              <a:rPr lang="en-GB" dirty="0">
                <a:solidFill>
                  <a:srgbClr val="FFFFFF"/>
                </a:solidFill>
                <a:latin typeface="Calibri" panose="020F0502020204030204" pitchFamily="34" charset="0"/>
                <a:cs typeface="Calibri" panose="020F0502020204030204" pitchFamily="34" charset="0"/>
              </a:rPr>
              <a:t>Example Timetable</a:t>
            </a:r>
          </a:p>
        </p:txBody>
      </p:sp>
      <p:graphicFrame>
        <p:nvGraphicFramePr>
          <p:cNvPr id="2" name="Table 2">
            <a:extLst>
              <a:ext uri="{FF2B5EF4-FFF2-40B4-BE49-F238E27FC236}">
                <a16:creationId xmlns:a16="http://schemas.microsoft.com/office/drawing/2014/main" id="{1C7C70AF-7941-ABC6-BF67-0E5018B5E96F}"/>
              </a:ext>
            </a:extLst>
          </p:cNvPr>
          <p:cNvGraphicFramePr>
            <a:graphicFrameLocks noGrp="1"/>
          </p:cNvGraphicFramePr>
          <p:nvPr>
            <p:extLst>
              <p:ext uri="{D42A27DB-BD31-4B8C-83A1-F6EECF244321}">
                <p14:modId xmlns:p14="http://schemas.microsoft.com/office/powerpoint/2010/main" val="4133742658"/>
              </p:ext>
            </p:extLst>
          </p:nvPr>
        </p:nvGraphicFramePr>
        <p:xfrm>
          <a:off x="1213965" y="1457605"/>
          <a:ext cx="9941112" cy="4764445"/>
        </p:xfrm>
        <a:graphic>
          <a:graphicData uri="http://schemas.openxmlformats.org/drawingml/2006/table">
            <a:tbl>
              <a:tblPr firstRow="1" bandRow="1">
                <a:tableStyleId>{5940675A-B579-460E-94D1-54222C63F5DA}</a:tableStyleId>
              </a:tblPr>
              <a:tblGrid>
                <a:gridCol w="1656852">
                  <a:extLst>
                    <a:ext uri="{9D8B030D-6E8A-4147-A177-3AD203B41FA5}">
                      <a16:colId xmlns:a16="http://schemas.microsoft.com/office/drawing/2014/main" val="3697766179"/>
                    </a:ext>
                  </a:extLst>
                </a:gridCol>
                <a:gridCol w="1656852">
                  <a:extLst>
                    <a:ext uri="{9D8B030D-6E8A-4147-A177-3AD203B41FA5}">
                      <a16:colId xmlns:a16="http://schemas.microsoft.com/office/drawing/2014/main" val="3647207729"/>
                    </a:ext>
                  </a:extLst>
                </a:gridCol>
                <a:gridCol w="1656852">
                  <a:extLst>
                    <a:ext uri="{9D8B030D-6E8A-4147-A177-3AD203B41FA5}">
                      <a16:colId xmlns:a16="http://schemas.microsoft.com/office/drawing/2014/main" val="543236780"/>
                    </a:ext>
                  </a:extLst>
                </a:gridCol>
                <a:gridCol w="1656852">
                  <a:extLst>
                    <a:ext uri="{9D8B030D-6E8A-4147-A177-3AD203B41FA5}">
                      <a16:colId xmlns:a16="http://schemas.microsoft.com/office/drawing/2014/main" val="1315399505"/>
                    </a:ext>
                  </a:extLst>
                </a:gridCol>
                <a:gridCol w="1656852">
                  <a:extLst>
                    <a:ext uri="{9D8B030D-6E8A-4147-A177-3AD203B41FA5}">
                      <a16:colId xmlns:a16="http://schemas.microsoft.com/office/drawing/2014/main" val="3511004974"/>
                    </a:ext>
                  </a:extLst>
                </a:gridCol>
                <a:gridCol w="1656852">
                  <a:extLst>
                    <a:ext uri="{9D8B030D-6E8A-4147-A177-3AD203B41FA5}">
                      <a16:colId xmlns:a16="http://schemas.microsoft.com/office/drawing/2014/main" val="620132172"/>
                    </a:ext>
                  </a:extLst>
                </a:gridCol>
              </a:tblGrid>
              <a:tr h="680635">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extLst>
                  <a:ext uri="{0D108BD9-81ED-4DB2-BD59-A6C34878D82A}">
                    <a16:rowId xmlns:a16="http://schemas.microsoft.com/office/drawing/2014/main" val="1628460028"/>
                  </a:ext>
                </a:extLst>
              </a:tr>
              <a:tr h="680635">
                <a:tc>
                  <a:txBody>
                    <a:bodyPr/>
                    <a:lstStyle/>
                    <a:p>
                      <a:endParaRPr lang="en-GB"/>
                    </a:p>
                  </a:txBody>
                  <a:tcPr marL="100584" marR="100584">
                    <a:solidFill>
                      <a:schemeClr val="bg1"/>
                    </a:solidFill>
                  </a:tcPr>
                </a:tc>
                <a:tc>
                  <a:txBody>
                    <a:bodyPr/>
                    <a:lstStyle/>
                    <a:p>
                      <a:endParaRPr lang="en-GB" dirty="0"/>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dirty="0"/>
                    </a:p>
                  </a:txBody>
                  <a:tcPr marL="100584" marR="100584">
                    <a:solidFill>
                      <a:schemeClr val="bg1"/>
                    </a:solidFill>
                  </a:tcPr>
                </a:tc>
                <a:extLst>
                  <a:ext uri="{0D108BD9-81ED-4DB2-BD59-A6C34878D82A}">
                    <a16:rowId xmlns:a16="http://schemas.microsoft.com/office/drawing/2014/main" val="790445353"/>
                  </a:ext>
                </a:extLst>
              </a:tr>
              <a:tr h="680635">
                <a:tc>
                  <a:txBody>
                    <a:bodyPr/>
                    <a:lstStyle/>
                    <a:p>
                      <a:endParaRPr lang="en-GB"/>
                    </a:p>
                  </a:txBody>
                  <a:tcPr marL="100584" marR="100584">
                    <a:solidFill>
                      <a:schemeClr val="bg1"/>
                    </a:solidFill>
                  </a:tcPr>
                </a:tc>
                <a:tc>
                  <a:txBody>
                    <a:bodyPr/>
                    <a:lstStyle/>
                    <a:p>
                      <a:endParaRPr lang="en-GB" dirty="0"/>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dirty="0"/>
                    </a:p>
                  </a:txBody>
                  <a:tcPr marL="100584" marR="100584">
                    <a:solidFill>
                      <a:schemeClr val="bg1"/>
                    </a:solidFill>
                  </a:tcPr>
                </a:tc>
                <a:tc>
                  <a:txBody>
                    <a:bodyPr/>
                    <a:lstStyle/>
                    <a:p>
                      <a:endParaRPr lang="en-GB" dirty="0"/>
                    </a:p>
                  </a:txBody>
                  <a:tcPr marL="100584" marR="100584">
                    <a:solidFill>
                      <a:schemeClr val="bg1"/>
                    </a:solidFill>
                  </a:tcPr>
                </a:tc>
                <a:extLst>
                  <a:ext uri="{0D108BD9-81ED-4DB2-BD59-A6C34878D82A}">
                    <a16:rowId xmlns:a16="http://schemas.microsoft.com/office/drawing/2014/main" val="3354093645"/>
                  </a:ext>
                </a:extLst>
              </a:tr>
              <a:tr h="680635">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dirty="0"/>
                    </a:p>
                  </a:txBody>
                  <a:tcPr marL="100584" marR="100584">
                    <a:solidFill>
                      <a:schemeClr val="bg1"/>
                    </a:solidFill>
                  </a:tcPr>
                </a:tc>
                <a:tc>
                  <a:txBody>
                    <a:bodyPr/>
                    <a:lstStyle/>
                    <a:p>
                      <a:endParaRPr lang="en-GB" dirty="0"/>
                    </a:p>
                  </a:txBody>
                  <a:tcPr marL="100584" marR="100584">
                    <a:solidFill>
                      <a:schemeClr val="bg1"/>
                    </a:solidFill>
                  </a:tcPr>
                </a:tc>
                <a:extLst>
                  <a:ext uri="{0D108BD9-81ED-4DB2-BD59-A6C34878D82A}">
                    <a16:rowId xmlns:a16="http://schemas.microsoft.com/office/drawing/2014/main" val="1759155775"/>
                  </a:ext>
                </a:extLst>
              </a:tr>
              <a:tr h="680635">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extLst>
                  <a:ext uri="{0D108BD9-81ED-4DB2-BD59-A6C34878D82A}">
                    <a16:rowId xmlns:a16="http://schemas.microsoft.com/office/drawing/2014/main" val="2354929902"/>
                  </a:ext>
                </a:extLst>
              </a:tr>
              <a:tr h="680635">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dirty="0"/>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extLst>
                  <a:ext uri="{0D108BD9-81ED-4DB2-BD59-A6C34878D82A}">
                    <a16:rowId xmlns:a16="http://schemas.microsoft.com/office/drawing/2014/main" val="4001831154"/>
                  </a:ext>
                </a:extLst>
              </a:tr>
              <a:tr h="680635">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dirty="0"/>
                    </a:p>
                  </a:txBody>
                  <a:tcPr marL="100584" marR="100584">
                    <a:solidFill>
                      <a:schemeClr val="bg1"/>
                    </a:solidFill>
                  </a:tcPr>
                </a:tc>
                <a:tc>
                  <a:txBody>
                    <a:bodyPr/>
                    <a:lstStyle/>
                    <a:p>
                      <a:endParaRPr lang="en-GB"/>
                    </a:p>
                  </a:txBody>
                  <a:tcPr marL="100584" marR="100584">
                    <a:solidFill>
                      <a:schemeClr val="bg1"/>
                    </a:solidFill>
                  </a:tcPr>
                </a:tc>
                <a:tc>
                  <a:txBody>
                    <a:bodyPr/>
                    <a:lstStyle/>
                    <a:p>
                      <a:endParaRPr lang="en-GB" dirty="0"/>
                    </a:p>
                  </a:txBody>
                  <a:tcPr marL="100584" marR="100584">
                    <a:solidFill>
                      <a:schemeClr val="bg1"/>
                    </a:solidFill>
                  </a:tcPr>
                </a:tc>
                <a:extLst>
                  <a:ext uri="{0D108BD9-81ED-4DB2-BD59-A6C34878D82A}">
                    <a16:rowId xmlns:a16="http://schemas.microsoft.com/office/drawing/2014/main" val="452077541"/>
                  </a:ext>
                </a:extLst>
              </a:tr>
            </a:tbl>
          </a:graphicData>
        </a:graphic>
      </p:graphicFrame>
      <p:sp>
        <p:nvSpPr>
          <p:cNvPr id="3" name="TextBox 2">
            <a:extLst>
              <a:ext uri="{FF2B5EF4-FFF2-40B4-BE49-F238E27FC236}">
                <a16:creationId xmlns:a16="http://schemas.microsoft.com/office/drawing/2014/main" id="{EDC963F1-A97E-97A1-F3D6-D73470B27442}"/>
              </a:ext>
            </a:extLst>
          </p:cNvPr>
          <p:cNvSpPr txBox="1"/>
          <p:nvPr/>
        </p:nvSpPr>
        <p:spPr>
          <a:xfrm>
            <a:off x="3269951" y="1602463"/>
            <a:ext cx="802460"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Monday</a:t>
            </a:r>
          </a:p>
        </p:txBody>
      </p:sp>
      <p:sp>
        <p:nvSpPr>
          <p:cNvPr id="8" name="TextBox 7">
            <a:extLst>
              <a:ext uri="{FF2B5EF4-FFF2-40B4-BE49-F238E27FC236}">
                <a16:creationId xmlns:a16="http://schemas.microsoft.com/office/drawing/2014/main" id="{657D4EA1-1FE9-323E-413E-9FE40D54C9BD}"/>
              </a:ext>
            </a:extLst>
          </p:cNvPr>
          <p:cNvSpPr txBox="1"/>
          <p:nvPr/>
        </p:nvSpPr>
        <p:spPr>
          <a:xfrm>
            <a:off x="4873835" y="1602462"/>
            <a:ext cx="797650"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Tuesday</a:t>
            </a:r>
          </a:p>
        </p:txBody>
      </p:sp>
      <p:sp>
        <p:nvSpPr>
          <p:cNvPr id="9" name="TextBox 8">
            <a:extLst>
              <a:ext uri="{FF2B5EF4-FFF2-40B4-BE49-F238E27FC236}">
                <a16:creationId xmlns:a16="http://schemas.microsoft.com/office/drawing/2014/main" id="{948BBE3F-EBA5-6216-1A02-4812ED2738E3}"/>
              </a:ext>
            </a:extLst>
          </p:cNvPr>
          <p:cNvSpPr txBox="1"/>
          <p:nvPr/>
        </p:nvSpPr>
        <p:spPr>
          <a:xfrm>
            <a:off x="6441331" y="1602461"/>
            <a:ext cx="1095810"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Wednesday</a:t>
            </a:r>
          </a:p>
        </p:txBody>
      </p:sp>
      <p:sp>
        <p:nvSpPr>
          <p:cNvPr id="10" name="TextBox 9">
            <a:extLst>
              <a:ext uri="{FF2B5EF4-FFF2-40B4-BE49-F238E27FC236}">
                <a16:creationId xmlns:a16="http://schemas.microsoft.com/office/drawing/2014/main" id="{9747D5D6-9DDB-CD72-F381-9C4BD381B675}"/>
              </a:ext>
            </a:extLst>
          </p:cNvPr>
          <p:cNvSpPr txBox="1"/>
          <p:nvPr/>
        </p:nvSpPr>
        <p:spPr>
          <a:xfrm>
            <a:off x="8194730" y="1602460"/>
            <a:ext cx="879404"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Thursday</a:t>
            </a:r>
          </a:p>
        </p:txBody>
      </p:sp>
      <p:sp>
        <p:nvSpPr>
          <p:cNvPr id="13" name="TextBox 12">
            <a:extLst>
              <a:ext uri="{FF2B5EF4-FFF2-40B4-BE49-F238E27FC236}">
                <a16:creationId xmlns:a16="http://schemas.microsoft.com/office/drawing/2014/main" id="{641A365D-F3FA-1465-0FB2-207EE77D5468}"/>
              </a:ext>
            </a:extLst>
          </p:cNvPr>
          <p:cNvSpPr txBox="1"/>
          <p:nvPr/>
        </p:nvSpPr>
        <p:spPr>
          <a:xfrm>
            <a:off x="9937335" y="1602459"/>
            <a:ext cx="619717"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Friday</a:t>
            </a:r>
          </a:p>
        </p:txBody>
      </p:sp>
      <p:sp>
        <p:nvSpPr>
          <p:cNvPr id="14" name="TextBox 13">
            <a:extLst>
              <a:ext uri="{FF2B5EF4-FFF2-40B4-BE49-F238E27FC236}">
                <a16:creationId xmlns:a16="http://schemas.microsoft.com/office/drawing/2014/main" id="{7650C0D2-6CB4-E1EF-AF9C-4C497BE0CAC4}"/>
              </a:ext>
            </a:extLst>
          </p:cNvPr>
          <p:cNvSpPr txBox="1"/>
          <p:nvPr/>
        </p:nvSpPr>
        <p:spPr>
          <a:xfrm>
            <a:off x="1458810" y="2266935"/>
            <a:ext cx="1126266"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Registration</a:t>
            </a:r>
          </a:p>
        </p:txBody>
      </p:sp>
      <p:sp>
        <p:nvSpPr>
          <p:cNvPr id="16" name="TextBox 15">
            <a:extLst>
              <a:ext uri="{FF2B5EF4-FFF2-40B4-BE49-F238E27FC236}">
                <a16:creationId xmlns:a16="http://schemas.microsoft.com/office/drawing/2014/main" id="{03F005F8-D78B-CB5C-B605-0BD445FAA197}"/>
              </a:ext>
            </a:extLst>
          </p:cNvPr>
          <p:cNvSpPr txBox="1"/>
          <p:nvPr/>
        </p:nvSpPr>
        <p:spPr>
          <a:xfrm>
            <a:off x="1391898" y="2955661"/>
            <a:ext cx="816886"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Lesson 1</a:t>
            </a:r>
          </a:p>
        </p:txBody>
      </p:sp>
      <p:sp>
        <p:nvSpPr>
          <p:cNvPr id="17" name="TextBox 16">
            <a:extLst>
              <a:ext uri="{FF2B5EF4-FFF2-40B4-BE49-F238E27FC236}">
                <a16:creationId xmlns:a16="http://schemas.microsoft.com/office/drawing/2014/main" id="{5278D12F-EFD8-322D-699C-97AE4E29C7CE}"/>
              </a:ext>
            </a:extLst>
          </p:cNvPr>
          <p:cNvSpPr txBox="1"/>
          <p:nvPr/>
        </p:nvSpPr>
        <p:spPr>
          <a:xfrm>
            <a:off x="1400950" y="3628309"/>
            <a:ext cx="816886"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Lesson 2</a:t>
            </a:r>
          </a:p>
        </p:txBody>
      </p:sp>
      <p:sp>
        <p:nvSpPr>
          <p:cNvPr id="18" name="TextBox 17">
            <a:extLst>
              <a:ext uri="{FF2B5EF4-FFF2-40B4-BE49-F238E27FC236}">
                <a16:creationId xmlns:a16="http://schemas.microsoft.com/office/drawing/2014/main" id="{AA6864AF-49A3-CB89-CE5C-6F9DD74FB70B}"/>
              </a:ext>
            </a:extLst>
          </p:cNvPr>
          <p:cNvSpPr txBox="1"/>
          <p:nvPr/>
        </p:nvSpPr>
        <p:spPr>
          <a:xfrm>
            <a:off x="1400949" y="4317035"/>
            <a:ext cx="816886"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Lesson 3</a:t>
            </a:r>
          </a:p>
        </p:txBody>
      </p:sp>
      <p:sp>
        <p:nvSpPr>
          <p:cNvPr id="19" name="TextBox 18">
            <a:extLst>
              <a:ext uri="{FF2B5EF4-FFF2-40B4-BE49-F238E27FC236}">
                <a16:creationId xmlns:a16="http://schemas.microsoft.com/office/drawing/2014/main" id="{82190839-FC7D-37EA-900A-C1CE0B74F8FE}"/>
              </a:ext>
            </a:extLst>
          </p:cNvPr>
          <p:cNvSpPr txBox="1"/>
          <p:nvPr/>
        </p:nvSpPr>
        <p:spPr>
          <a:xfrm>
            <a:off x="1400950" y="4996822"/>
            <a:ext cx="816886"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Lesson 4</a:t>
            </a:r>
          </a:p>
        </p:txBody>
      </p:sp>
      <p:sp>
        <p:nvSpPr>
          <p:cNvPr id="20" name="TextBox 19">
            <a:extLst>
              <a:ext uri="{FF2B5EF4-FFF2-40B4-BE49-F238E27FC236}">
                <a16:creationId xmlns:a16="http://schemas.microsoft.com/office/drawing/2014/main" id="{D8EA47FF-4A53-5052-2D77-B5ADE4620754}"/>
              </a:ext>
            </a:extLst>
          </p:cNvPr>
          <p:cNvSpPr txBox="1"/>
          <p:nvPr/>
        </p:nvSpPr>
        <p:spPr>
          <a:xfrm>
            <a:off x="1400949" y="5665857"/>
            <a:ext cx="816886"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Lesson 5</a:t>
            </a:r>
          </a:p>
        </p:txBody>
      </p:sp>
      <p:sp>
        <p:nvSpPr>
          <p:cNvPr id="21" name="TextBox 20">
            <a:extLst>
              <a:ext uri="{FF2B5EF4-FFF2-40B4-BE49-F238E27FC236}">
                <a16:creationId xmlns:a16="http://schemas.microsoft.com/office/drawing/2014/main" id="{C13F30D0-8910-009B-C2E0-2EBA79A61CA4}"/>
              </a:ext>
            </a:extLst>
          </p:cNvPr>
          <p:cNvSpPr txBox="1"/>
          <p:nvPr/>
        </p:nvSpPr>
        <p:spPr>
          <a:xfrm>
            <a:off x="3249111" y="2312087"/>
            <a:ext cx="844138"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EWE B05</a:t>
            </a:r>
          </a:p>
        </p:txBody>
      </p:sp>
      <p:sp>
        <p:nvSpPr>
          <p:cNvPr id="22" name="TextBox 21">
            <a:extLst>
              <a:ext uri="{FF2B5EF4-FFF2-40B4-BE49-F238E27FC236}">
                <a16:creationId xmlns:a16="http://schemas.microsoft.com/office/drawing/2014/main" id="{0FF686F9-53EA-B67C-4EFD-C5BC37520DDD}"/>
              </a:ext>
            </a:extLst>
          </p:cNvPr>
          <p:cNvSpPr txBox="1"/>
          <p:nvPr/>
        </p:nvSpPr>
        <p:spPr>
          <a:xfrm>
            <a:off x="4864680" y="2304760"/>
            <a:ext cx="844138"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EWE B05</a:t>
            </a:r>
          </a:p>
        </p:txBody>
      </p:sp>
      <p:sp>
        <p:nvSpPr>
          <p:cNvPr id="23" name="TextBox 22">
            <a:extLst>
              <a:ext uri="{FF2B5EF4-FFF2-40B4-BE49-F238E27FC236}">
                <a16:creationId xmlns:a16="http://schemas.microsoft.com/office/drawing/2014/main" id="{B145E92A-9565-0205-AA25-7CA54BB4715D}"/>
              </a:ext>
            </a:extLst>
          </p:cNvPr>
          <p:cNvSpPr txBox="1"/>
          <p:nvPr/>
        </p:nvSpPr>
        <p:spPr>
          <a:xfrm>
            <a:off x="6597385" y="2312087"/>
            <a:ext cx="844138"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EWE B05</a:t>
            </a:r>
          </a:p>
        </p:txBody>
      </p:sp>
      <p:sp>
        <p:nvSpPr>
          <p:cNvPr id="24" name="TextBox 23">
            <a:extLst>
              <a:ext uri="{FF2B5EF4-FFF2-40B4-BE49-F238E27FC236}">
                <a16:creationId xmlns:a16="http://schemas.microsoft.com/office/drawing/2014/main" id="{CD0415C1-24EA-3388-87E8-F323D32F2170}"/>
              </a:ext>
            </a:extLst>
          </p:cNvPr>
          <p:cNvSpPr txBox="1"/>
          <p:nvPr/>
        </p:nvSpPr>
        <p:spPr>
          <a:xfrm>
            <a:off x="8212954" y="2304760"/>
            <a:ext cx="844138"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EWE B05</a:t>
            </a:r>
          </a:p>
        </p:txBody>
      </p:sp>
      <p:sp>
        <p:nvSpPr>
          <p:cNvPr id="25" name="TextBox 24">
            <a:extLst>
              <a:ext uri="{FF2B5EF4-FFF2-40B4-BE49-F238E27FC236}">
                <a16:creationId xmlns:a16="http://schemas.microsoft.com/office/drawing/2014/main" id="{FCD03CB5-F32A-5114-93AE-D43E4BF857A8}"/>
              </a:ext>
            </a:extLst>
          </p:cNvPr>
          <p:cNvSpPr txBox="1"/>
          <p:nvPr/>
        </p:nvSpPr>
        <p:spPr>
          <a:xfrm>
            <a:off x="9834186" y="2282323"/>
            <a:ext cx="844138"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EWE B05</a:t>
            </a:r>
          </a:p>
        </p:txBody>
      </p:sp>
      <p:sp>
        <p:nvSpPr>
          <p:cNvPr id="26" name="TextBox 25">
            <a:extLst>
              <a:ext uri="{FF2B5EF4-FFF2-40B4-BE49-F238E27FC236}">
                <a16:creationId xmlns:a16="http://schemas.microsoft.com/office/drawing/2014/main" id="{FFE02CA0-B3C2-0DDF-45F5-F792258FFBE1}"/>
              </a:ext>
            </a:extLst>
          </p:cNvPr>
          <p:cNvSpPr txBox="1"/>
          <p:nvPr/>
        </p:nvSpPr>
        <p:spPr>
          <a:xfrm>
            <a:off x="3112056" y="2862451"/>
            <a:ext cx="996940"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GB" sz="1600"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Helvetica"/>
              </a:rPr>
              <a:t>Te</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HDN T02</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51" name="TextBox 50">
            <a:extLst>
              <a:ext uri="{FF2B5EF4-FFF2-40B4-BE49-F238E27FC236}">
                <a16:creationId xmlns:a16="http://schemas.microsoft.com/office/drawing/2014/main" id="{575D4E8F-C769-716D-7856-5BC2F1800A62}"/>
              </a:ext>
            </a:extLst>
          </p:cNvPr>
          <p:cNvSpPr txBox="1"/>
          <p:nvPr/>
        </p:nvSpPr>
        <p:spPr>
          <a:xfrm>
            <a:off x="4766086" y="2847979"/>
            <a:ext cx="773606"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Fr</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IGN B14</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52" name="TextBox 51">
            <a:extLst>
              <a:ext uri="{FF2B5EF4-FFF2-40B4-BE49-F238E27FC236}">
                <a16:creationId xmlns:a16="http://schemas.microsoft.com/office/drawing/2014/main" id="{A8988CF8-832B-27FD-86C9-E7E533E586F1}"/>
              </a:ext>
            </a:extLst>
          </p:cNvPr>
          <p:cNvSpPr txBox="1"/>
          <p:nvPr/>
        </p:nvSpPr>
        <p:spPr>
          <a:xfrm>
            <a:off x="6420116" y="2856688"/>
            <a:ext cx="980393"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Pe</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LRS Field 5</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53" name="TextBox 52">
            <a:extLst>
              <a:ext uri="{FF2B5EF4-FFF2-40B4-BE49-F238E27FC236}">
                <a16:creationId xmlns:a16="http://schemas.microsoft.com/office/drawing/2014/main" id="{8E2D585E-26A8-7DF1-BBF9-25D0F0A97030}"/>
              </a:ext>
            </a:extLst>
          </p:cNvPr>
          <p:cNvSpPr txBox="1"/>
          <p:nvPr/>
        </p:nvSpPr>
        <p:spPr>
          <a:xfrm>
            <a:off x="8074146" y="2842216"/>
            <a:ext cx="853756"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BV</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AMS A14</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54" name="TextBox 53">
            <a:extLst>
              <a:ext uri="{FF2B5EF4-FFF2-40B4-BE49-F238E27FC236}">
                <a16:creationId xmlns:a16="http://schemas.microsoft.com/office/drawing/2014/main" id="{3C5AD7BE-D663-0AAE-CC21-64F6CFAB34A4}"/>
              </a:ext>
            </a:extLst>
          </p:cNvPr>
          <p:cNvSpPr txBox="1"/>
          <p:nvPr/>
        </p:nvSpPr>
        <p:spPr>
          <a:xfrm>
            <a:off x="9724381" y="2842215"/>
            <a:ext cx="773606"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Fr</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IGN B14</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55" name="TextBox 54">
            <a:extLst>
              <a:ext uri="{FF2B5EF4-FFF2-40B4-BE49-F238E27FC236}">
                <a16:creationId xmlns:a16="http://schemas.microsoft.com/office/drawing/2014/main" id="{7C6239AF-4AD5-0C9B-AE26-A1EA1B4C4D8E}"/>
              </a:ext>
            </a:extLst>
          </p:cNvPr>
          <p:cNvSpPr txBox="1"/>
          <p:nvPr/>
        </p:nvSpPr>
        <p:spPr>
          <a:xfrm>
            <a:off x="3150607" y="3565911"/>
            <a:ext cx="980393"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Pe</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LRS Field 4</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56" name="TextBox 55">
            <a:extLst>
              <a:ext uri="{FF2B5EF4-FFF2-40B4-BE49-F238E27FC236}">
                <a16:creationId xmlns:a16="http://schemas.microsoft.com/office/drawing/2014/main" id="{76F12B45-6148-5260-5136-67E9BC72E9E0}"/>
              </a:ext>
            </a:extLst>
          </p:cNvPr>
          <p:cNvSpPr txBox="1"/>
          <p:nvPr/>
        </p:nvSpPr>
        <p:spPr>
          <a:xfrm>
            <a:off x="4804637" y="3551439"/>
            <a:ext cx="829710"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err="1">
                <a:latin typeface="Calibri" panose="020F0502020204030204" pitchFamily="34" charset="0"/>
                <a:cs typeface="Calibri" panose="020F0502020204030204" pitchFamily="34" charset="0"/>
              </a:rPr>
              <a:t>Gy</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MJN C04</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57" name="TextBox 56">
            <a:extLst>
              <a:ext uri="{FF2B5EF4-FFF2-40B4-BE49-F238E27FC236}">
                <a16:creationId xmlns:a16="http://schemas.microsoft.com/office/drawing/2014/main" id="{3B5109EC-E4F1-186D-76C4-CB95C02D4D66}"/>
              </a:ext>
            </a:extLst>
          </p:cNvPr>
          <p:cNvSpPr txBox="1"/>
          <p:nvPr/>
        </p:nvSpPr>
        <p:spPr>
          <a:xfrm>
            <a:off x="6458667" y="3560148"/>
            <a:ext cx="860168"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Sc</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PXW A22</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58" name="TextBox 57">
            <a:extLst>
              <a:ext uri="{FF2B5EF4-FFF2-40B4-BE49-F238E27FC236}">
                <a16:creationId xmlns:a16="http://schemas.microsoft.com/office/drawing/2014/main" id="{F6BD3CD2-43D7-8327-830D-59D4E4D95920}"/>
              </a:ext>
            </a:extLst>
          </p:cNvPr>
          <p:cNvSpPr txBox="1"/>
          <p:nvPr/>
        </p:nvSpPr>
        <p:spPr>
          <a:xfrm>
            <a:off x="8112697" y="3545676"/>
            <a:ext cx="775208"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Mu</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THY E05</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59" name="TextBox 58">
            <a:extLst>
              <a:ext uri="{FF2B5EF4-FFF2-40B4-BE49-F238E27FC236}">
                <a16:creationId xmlns:a16="http://schemas.microsoft.com/office/drawing/2014/main" id="{6E9FB266-0845-722A-7AD6-C0E0CD36CE97}"/>
              </a:ext>
            </a:extLst>
          </p:cNvPr>
          <p:cNvSpPr txBox="1"/>
          <p:nvPr/>
        </p:nvSpPr>
        <p:spPr>
          <a:xfrm>
            <a:off x="9762932" y="3545675"/>
            <a:ext cx="847344"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Hi</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HGN C12</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60" name="TextBox 59">
            <a:extLst>
              <a:ext uri="{FF2B5EF4-FFF2-40B4-BE49-F238E27FC236}">
                <a16:creationId xmlns:a16="http://schemas.microsoft.com/office/drawing/2014/main" id="{232F7712-60CB-D6FF-1473-FF36C1B0F739}"/>
              </a:ext>
            </a:extLst>
          </p:cNvPr>
          <p:cNvSpPr txBox="1"/>
          <p:nvPr/>
        </p:nvSpPr>
        <p:spPr>
          <a:xfrm>
            <a:off x="3145516" y="4190748"/>
            <a:ext cx="860168"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SC</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PWX A22</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61" name="TextBox 60">
            <a:extLst>
              <a:ext uri="{FF2B5EF4-FFF2-40B4-BE49-F238E27FC236}">
                <a16:creationId xmlns:a16="http://schemas.microsoft.com/office/drawing/2014/main" id="{A700928F-3522-5F0C-4760-E7A65A09B3D1}"/>
              </a:ext>
            </a:extLst>
          </p:cNvPr>
          <p:cNvSpPr txBox="1"/>
          <p:nvPr/>
        </p:nvSpPr>
        <p:spPr>
          <a:xfrm>
            <a:off x="4799546" y="4176276"/>
            <a:ext cx="783224"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Dr</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ABY P02</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62" name="TextBox 61">
            <a:extLst>
              <a:ext uri="{FF2B5EF4-FFF2-40B4-BE49-F238E27FC236}">
                <a16:creationId xmlns:a16="http://schemas.microsoft.com/office/drawing/2014/main" id="{07DBDDC0-E77D-F339-415F-C3B3324F2A75}"/>
              </a:ext>
            </a:extLst>
          </p:cNvPr>
          <p:cNvSpPr txBox="1"/>
          <p:nvPr/>
        </p:nvSpPr>
        <p:spPr>
          <a:xfrm>
            <a:off x="6453576" y="4184985"/>
            <a:ext cx="773606"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Fr</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IGN B14</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63" name="TextBox 62">
            <a:extLst>
              <a:ext uri="{FF2B5EF4-FFF2-40B4-BE49-F238E27FC236}">
                <a16:creationId xmlns:a16="http://schemas.microsoft.com/office/drawing/2014/main" id="{332F9B3F-06DF-EDB6-1BD3-C0DB77AC9016}"/>
              </a:ext>
            </a:extLst>
          </p:cNvPr>
          <p:cNvSpPr txBox="1"/>
          <p:nvPr/>
        </p:nvSpPr>
        <p:spPr>
          <a:xfrm>
            <a:off x="8107606" y="4170513"/>
            <a:ext cx="671013"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Ma</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JSI B02</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64" name="TextBox 63">
            <a:extLst>
              <a:ext uri="{FF2B5EF4-FFF2-40B4-BE49-F238E27FC236}">
                <a16:creationId xmlns:a16="http://schemas.microsoft.com/office/drawing/2014/main" id="{9648B490-E7AC-5150-780E-B49C16DDE37A}"/>
              </a:ext>
            </a:extLst>
          </p:cNvPr>
          <p:cNvSpPr txBox="1"/>
          <p:nvPr/>
        </p:nvSpPr>
        <p:spPr>
          <a:xfrm>
            <a:off x="9757841" y="4170512"/>
            <a:ext cx="755972"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err="1">
                <a:latin typeface="Calibri" panose="020F0502020204030204" pitchFamily="34" charset="0"/>
                <a:cs typeface="Calibri" panose="020F0502020204030204" pitchFamily="34" charset="0"/>
              </a:rPr>
              <a:t>En</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JCK D01</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65" name="TextBox 64">
            <a:extLst>
              <a:ext uri="{FF2B5EF4-FFF2-40B4-BE49-F238E27FC236}">
                <a16:creationId xmlns:a16="http://schemas.microsoft.com/office/drawing/2014/main" id="{B30F3578-7866-EFBA-C51F-68B270E16D71}"/>
              </a:ext>
            </a:extLst>
          </p:cNvPr>
          <p:cNvSpPr txBox="1"/>
          <p:nvPr/>
        </p:nvSpPr>
        <p:spPr>
          <a:xfrm>
            <a:off x="3147855" y="4894208"/>
            <a:ext cx="671013"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Ma</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JSI B02</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66" name="TextBox 65">
            <a:extLst>
              <a:ext uri="{FF2B5EF4-FFF2-40B4-BE49-F238E27FC236}">
                <a16:creationId xmlns:a16="http://schemas.microsoft.com/office/drawing/2014/main" id="{FC0F6490-AAC1-2702-110E-C6BAB3401613}"/>
              </a:ext>
            </a:extLst>
          </p:cNvPr>
          <p:cNvSpPr txBox="1"/>
          <p:nvPr/>
        </p:nvSpPr>
        <p:spPr>
          <a:xfrm>
            <a:off x="4801885" y="4879736"/>
            <a:ext cx="818490"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err="1">
                <a:latin typeface="Calibri" panose="020F0502020204030204" pitchFamily="34" charset="0"/>
                <a:cs typeface="Calibri" panose="020F0502020204030204" pitchFamily="34" charset="0"/>
              </a:rPr>
              <a:t>En</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ADT D02</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67" name="TextBox 66">
            <a:extLst>
              <a:ext uri="{FF2B5EF4-FFF2-40B4-BE49-F238E27FC236}">
                <a16:creationId xmlns:a16="http://schemas.microsoft.com/office/drawing/2014/main" id="{AE51F150-0455-38CC-3877-FE3DFCBE4D22}"/>
              </a:ext>
            </a:extLst>
          </p:cNvPr>
          <p:cNvSpPr txBox="1"/>
          <p:nvPr/>
        </p:nvSpPr>
        <p:spPr>
          <a:xfrm>
            <a:off x="6455915" y="4888445"/>
            <a:ext cx="847344"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Hi</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HGN C12</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68" name="TextBox 67">
            <a:extLst>
              <a:ext uri="{FF2B5EF4-FFF2-40B4-BE49-F238E27FC236}">
                <a16:creationId xmlns:a16="http://schemas.microsoft.com/office/drawing/2014/main" id="{B9DE3E43-F80F-564F-36FF-CCF0975BB6B8}"/>
              </a:ext>
            </a:extLst>
          </p:cNvPr>
          <p:cNvSpPr txBox="1"/>
          <p:nvPr/>
        </p:nvSpPr>
        <p:spPr>
          <a:xfrm>
            <a:off x="8109945" y="4873973"/>
            <a:ext cx="834520"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err="1">
                <a:latin typeface="Calibri" panose="020F0502020204030204" pitchFamily="34" charset="0"/>
                <a:cs typeface="Calibri" panose="020F0502020204030204" pitchFamily="34" charset="0"/>
              </a:rPr>
              <a:t>Te</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HDN T01</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69" name="TextBox 68">
            <a:extLst>
              <a:ext uri="{FF2B5EF4-FFF2-40B4-BE49-F238E27FC236}">
                <a16:creationId xmlns:a16="http://schemas.microsoft.com/office/drawing/2014/main" id="{7EE23AD8-6DA3-9DC8-86AF-73E679FD7FAD}"/>
              </a:ext>
            </a:extLst>
          </p:cNvPr>
          <p:cNvSpPr txBox="1"/>
          <p:nvPr/>
        </p:nvSpPr>
        <p:spPr>
          <a:xfrm>
            <a:off x="9760180" y="4873972"/>
            <a:ext cx="727118"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It</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JLA C15</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70" name="TextBox 69">
            <a:extLst>
              <a:ext uri="{FF2B5EF4-FFF2-40B4-BE49-F238E27FC236}">
                <a16:creationId xmlns:a16="http://schemas.microsoft.com/office/drawing/2014/main" id="{93955AFC-5CD2-C20F-D345-5D367091A496}"/>
              </a:ext>
            </a:extLst>
          </p:cNvPr>
          <p:cNvSpPr txBox="1"/>
          <p:nvPr/>
        </p:nvSpPr>
        <p:spPr>
          <a:xfrm>
            <a:off x="3108850" y="5568830"/>
            <a:ext cx="829710"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err="1">
                <a:latin typeface="Calibri" panose="020F0502020204030204" pitchFamily="34" charset="0"/>
                <a:cs typeface="Calibri" panose="020F0502020204030204" pitchFamily="34" charset="0"/>
              </a:rPr>
              <a:t>Gy</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MJN C04</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71" name="TextBox 70">
            <a:extLst>
              <a:ext uri="{FF2B5EF4-FFF2-40B4-BE49-F238E27FC236}">
                <a16:creationId xmlns:a16="http://schemas.microsoft.com/office/drawing/2014/main" id="{CB1E6C61-9D9F-0447-8A66-743B24C8E256}"/>
              </a:ext>
            </a:extLst>
          </p:cNvPr>
          <p:cNvSpPr txBox="1"/>
          <p:nvPr/>
        </p:nvSpPr>
        <p:spPr>
          <a:xfrm>
            <a:off x="4762880" y="5554358"/>
            <a:ext cx="671013"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Ma</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JSI B02</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72" name="TextBox 71">
            <a:extLst>
              <a:ext uri="{FF2B5EF4-FFF2-40B4-BE49-F238E27FC236}">
                <a16:creationId xmlns:a16="http://schemas.microsoft.com/office/drawing/2014/main" id="{26E8C917-1248-FE7E-670B-33A69175C264}"/>
              </a:ext>
            </a:extLst>
          </p:cNvPr>
          <p:cNvSpPr txBox="1"/>
          <p:nvPr/>
        </p:nvSpPr>
        <p:spPr>
          <a:xfrm>
            <a:off x="6416910" y="5563067"/>
            <a:ext cx="818490"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err="1">
                <a:latin typeface="Calibri" panose="020F0502020204030204" pitchFamily="34" charset="0"/>
                <a:cs typeface="Calibri" panose="020F0502020204030204" pitchFamily="34" charset="0"/>
              </a:rPr>
              <a:t>En</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ADT D02</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73" name="TextBox 72">
            <a:extLst>
              <a:ext uri="{FF2B5EF4-FFF2-40B4-BE49-F238E27FC236}">
                <a16:creationId xmlns:a16="http://schemas.microsoft.com/office/drawing/2014/main" id="{7DA1E62B-8959-8E89-ABD9-5E768A2FF309}"/>
              </a:ext>
            </a:extLst>
          </p:cNvPr>
          <p:cNvSpPr txBox="1"/>
          <p:nvPr/>
        </p:nvSpPr>
        <p:spPr>
          <a:xfrm>
            <a:off x="8070940" y="5548595"/>
            <a:ext cx="860168"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SC</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PWX A22</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74" name="TextBox 73">
            <a:extLst>
              <a:ext uri="{FF2B5EF4-FFF2-40B4-BE49-F238E27FC236}">
                <a16:creationId xmlns:a16="http://schemas.microsoft.com/office/drawing/2014/main" id="{5B33DD7F-2467-081A-F58F-4C476FBB151B}"/>
              </a:ext>
            </a:extLst>
          </p:cNvPr>
          <p:cNvSpPr txBox="1"/>
          <p:nvPr/>
        </p:nvSpPr>
        <p:spPr>
          <a:xfrm>
            <a:off x="9721175" y="5548594"/>
            <a:ext cx="760782"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GB" sz="1600" dirty="0" err="1">
                <a:latin typeface="Calibri" panose="020F0502020204030204" pitchFamily="34" charset="0"/>
                <a:cs typeface="Calibri" panose="020F0502020204030204" pitchFamily="34" charset="0"/>
              </a:rPr>
              <a:t>Ar</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defTabSz="914400" rtl="0" fontAlgn="auto" latinLnBrk="0" hangingPunct="0">
              <a:lnSpc>
                <a:spcPct val="100000"/>
              </a:lnSpc>
              <a:spcBef>
                <a:spcPts val="0"/>
              </a:spcBef>
              <a:spcAft>
                <a:spcPts val="0"/>
              </a:spcAft>
              <a:buClrTx/>
              <a:buSzTx/>
              <a:buFontTx/>
              <a:buNone/>
              <a:tabLst/>
            </a:pPr>
            <a:r>
              <a:rPr lang="en-GB" sz="1600" dirty="0">
                <a:latin typeface="Calibri" panose="020F0502020204030204" pitchFamily="34" charset="0"/>
                <a:cs typeface="Calibri" panose="020F0502020204030204" pitchFamily="34" charset="0"/>
              </a:rPr>
              <a:t>PAS F04</a:t>
            </a:r>
            <a:endParaRPr kumimoji="0" lang="en-GB" sz="1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Tree>
    <p:extLst>
      <p:ext uri="{BB962C8B-B14F-4D97-AF65-F5344CB8AC3E}">
        <p14:creationId xmlns:p14="http://schemas.microsoft.com/office/powerpoint/2010/main" val="2702331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5FC87289-7A68-40B7-8A6E-09BA486E1868}"/>
              </a:ext>
            </a:extLst>
          </p:cNvPr>
          <p:cNvSpPr txBox="1">
            <a:spLocks/>
          </p:cNvSpPr>
          <p:nvPr/>
        </p:nvSpPr>
        <p:spPr>
          <a:xfrm>
            <a:off x="657709" y="2415379"/>
            <a:ext cx="5114925" cy="3534660"/>
          </a:xfrm>
          <a:prstGeom prst="rect">
            <a:avLst/>
          </a:prstGeom>
        </p:spPr>
        <p:txBody>
          <a:bodyPr numCol="1"/>
          <a:lstStyle>
            <a:lvl1pPr marL="0" marR="0" indent="0" algn="l" defTabSz="914400" rtl="0" latinLnBrk="0">
              <a:lnSpc>
                <a:spcPts val="3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1pPr>
            <a:lvl2pPr marL="0" marR="0" indent="0" algn="l" defTabSz="914400" rtl="0" latinLnBrk="0">
              <a:lnSpc>
                <a:spcPts val="3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2pPr>
            <a:lvl3pPr marL="0" marR="0" indent="0" algn="l" defTabSz="914400" rtl="0" latinLnBrk="0">
              <a:lnSpc>
                <a:spcPts val="3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3pPr>
            <a:lvl4pPr marL="0" marR="0" indent="0" algn="l" defTabSz="914400" rtl="0" latinLnBrk="0">
              <a:lnSpc>
                <a:spcPts val="3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4pPr>
            <a:lvl5pPr marL="0" marR="0" indent="0" algn="l" defTabSz="914400" rtl="0" latinLnBrk="0">
              <a:lnSpc>
                <a:spcPts val="3000"/>
              </a:lnSpc>
              <a:spcBef>
                <a:spcPts val="1000"/>
              </a:spcBef>
              <a:spcAft>
                <a:spcPts val="0"/>
              </a:spcAft>
              <a:buClrTx/>
              <a:buSzTx/>
              <a:buFontTx/>
              <a:buNone/>
              <a:tabLst/>
              <a:defRPr sz="1800" b="0" i="0" u="none" strike="noStrike" cap="none" spc="0" baseline="0">
                <a:ln>
                  <a:noFill/>
                </a:ln>
                <a:solidFill>
                  <a:schemeClr val="tx1">
                    <a:lumMod val="85000"/>
                    <a:lumOff val="15000"/>
                  </a:schemeClr>
                </a:solidFill>
                <a:uFillTx/>
                <a:latin typeface="Avenir Next LT Pro" panose="020B0504020202020204" pitchFamily="34" charset="0"/>
                <a:ea typeface="+mn-ea"/>
                <a:cs typeface="+mn-cs"/>
                <a:sym typeface="Calibri"/>
              </a:defRPr>
            </a:lvl5pPr>
            <a:lvl6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6pPr>
            <a:lvl7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7pPr>
            <a:lvl8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8pPr>
            <a:lvl9pPr marL="0" marR="0" indent="0" algn="l" defTabSz="914400" rtl="0" latinLnBrk="0">
              <a:lnSpc>
                <a:spcPct val="90000"/>
              </a:lnSpc>
              <a:spcBef>
                <a:spcPts val="1000"/>
              </a:spcBef>
              <a:spcAft>
                <a:spcPts val="0"/>
              </a:spcAft>
              <a:buClrTx/>
              <a:buSzTx/>
              <a:buFontTx/>
              <a:buNone/>
              <a:tabLst/>
              <a:defRPr sz="1800" b="0" i="0" u="none" strike="noStrike" cap="none" spc="0" baseline="0">
                <a:ln>
                  <a:noFill/>
                </a:ln>
                <a:solidFill>
                  <a:schemeClr val="accent4"/>
                </a:solidFill>
                <a:uFillTx/>
                <a:latin typeface="+mn-lt"/>
                <a:ea typeface="+mn-ea"/>
                <a:cs typeface="+mn-cs"/>
                <a:sym typeface="Calibri"/>
              </a:defRPr>
            </a:lvl9pPr>
          </a:lstStyle>
          <a:p>
            <a:pPr hangingPunct="1">
              <a:lnSpc>
                <a:spcPct val="100000"/>
              </a:lnSpc>
            </a:pPr>
            <a:r>
              <a:rPr lang="en-US" dirty="0">
                <a:solidFill>
                  <a:srgbClr val="FFFFFF"/>
                </a:solidFill>
                <a:latin typeface="Calibri" panose="020F0502020204030204" pitchFamily="34" charset="0"/>
              </a:rPr>
              <a:t>At Sackville, we’re very proud of our Buddy System.</a:t>
            </a:r>
            <a:br>
              <a:rPr lang="en-US" dirty="0">
                <a:solidFill>
                  <a:srgbClr val="FFFFFF"/>
                </a:solidFill>
                <a:latin typeface="Calibri" panose="020F0502020204030204" pitchFamily="34" charset="0"/>
              </a:rPr>
            </a:br>
            <a:endParaRPr lang="en-US" dirty="0">
              <a:solidFill>
                <a:srgbClr val="FFFFFF"/>
              </a:solidFill>
              <a:latin typeface="Calibri" panose="020F0502020204030204" pitchFamily="34" charset="0"/>
            </a:endParaRPr>
          </a:p>
          <a:p>
            <a:pPr hangingPunct="1">
              <a:lnSpc>
                <a:spcPct val="100000"/>
              </a:lnSpc>
            </a:pPr>
            <a:r>
              <a:rPr lang="en-US" dirty="0">
                <a:solidFill>
                  <a:srgbClr val="FFFFFF"/>
                </a:solidFill>
                <a:latin typeface="Calibri" panose="020F0502020204030204" pitchFamily="34" charset="0"/>
              </a:rPr>
              <a:t>We’ve carefully selected some of the finest Year 8 students.</a:t>
            </a:r>
            <a:br>
              <a:rPr lang="en-US" dirty="0">
                <a:solidFill>
                  <a:srgbClr val="FFFFFF"/>
                </a:solidFill>
                <a:latin typeface="Calibri" panose="020F0502020204030204" pitchFamily="34" charset="0"/>
              </a:rPr>
            </a:br>
            <a:endParaRPr lang="en-US" dirty="0">
              <a:solidFill>
                <a:srgbClr val="FFFFFF"/>
              </a:solidFill>
              <a:latin typeface="Calibri" panose="020F0502020204030204" pitchFamily="34" charset="0"/>
            </a:endParaRPr>
          </a:p>
          <a:p>
            <a:pPr hangingPunct="1">
              <a:lnSpc>
                <a:spcPct val="100000"/>
              </a:lnSpc>
            </a:pPr>
            <a:r>
              <a:rPr lang="en-US" dirty="0">
                <a:solidFill>
                  <a:srgbClr val="FFFFFF"/>
                </a:solidFill>
                <a:latin typeface="Calibri" panose="020F0502020204030204" pitchFamily="34" charset="0"/>
              </a:rPr>
              <a:t>They’ve all applied to be a ‘buddy’, have had training, and have the experience of what it’s like to be in the shoes of a new pupil.</a:t>
            </a:r>
            <a:br>
              <a:rPr lang="en-US" dirty="0">
                <a:solidFill>
                  <a:srgbClr val="FFFFFF"/>
                </a:solidFill>
                <a:latin typeface="Calibri" panose="020F0502020204030204" pitchFamily="34" charset="0"/>
              </a:rPr>
            </a:br>
            <a:endParaRPr lang="en-US" dirty="0">
              <a:solidFill>
                <a:srgbClr val="FFFFFF"/>
              </a:solidFill>
              <a:latin typeface="Calibri" panose="020F0502020204030204" pitchFamily="34" charset="0"/>
            </a:endParaRPr>
          </a:p>
          <a:p>
            <a:pPr hangingPunct="1">
              <a:lnSpc>
                <a:spcPct val="100000"/>
              </a:lnSpc>
            </a:pPr>
            <a:r>
              <a:rPr lang="en-US" dirty="0">
                <a:solidFill>
                  <a:srgbClr val="FFFFFF"/>
                </a:solidFill>
                <a:latin typeface="Calibri" panose="020F0502020204030204" pitchFamily="34" charset="0"/>
              </a:rPr>
              <a:t>You’ll meet them on the Induction Days in July and they’ll be with you in September too.</a:t>
            </a:r>
          </a:p>
        </p:txBody>
      </p:sp>
      <p:sp>
        <p:nvSpPr>
          <p:cNvPr id="5" name="Title 2">
            <a:extLst>
              <a:ext uri="{FF2B5EF4-FFF2-40B4-BE49-F238E27FC236}">
                <a16:creationId xmlns:a16="http://schemas.microsoft.com/office/drawing/2014/main" id="{833620A2-433C-49C3-BD9D-6E8EB4AAA287}"/>
              </a:ext>
            </a:extLst>
          </p:cNvPr>
          <p:cNvSpPr txBox="1">
            <a:spLocks/>
          </p:cNvSpPr>
          <p:nvPr/>
        </p:nvSpPr>
        <p:spPr>
          <a:xfrm>
            <a:off x="657709" y="1070264"/>
            <a:ext cx="5114925" cy="1636766"/>
          </a:xfrm>
          <a:prstGeom prst="rect">
            <a:avLst/>
          </a:prstGeom>
        </p:spPr>
        <p:txBody>
          <a:bodyPr/>
          <a:lstStyle>
            <a:lvl1pPr marL="0" marR="0" indent="0" algn="l" defTabSz="914400" rtl="0" latinLnBrk="0">
              <a:lnSpc>
                <a:spcPct val="90000"/>
              </a:lnSpc>
              <a:spcBef>
                <a:spcPts val="0"/>
              </a:spcBef>
              <a:spcAft>
                <a:spcPts val="0"/>
              </a:spcAft>
              <a:buClrTx/>
              <a:buSzTx/>
              <a:buFontTx/>
              <a:buNone/>
              <a:tabLst/>
              <a:defRPr kumimoji="0" lang="en-GB" sz="4800" b="0" i="0" u="none" strike="noStrike" kern="1200" cap="none" spc="0" normalizeH="0" baseline="0" dirty="0">
                <a:ln w="12586">
                  <a:noFill/>
                </a:ln>
                <a:solidFill>
                  <a:schemeClr val="tx1">
                    <a:lumMod val="85000"/>
                    <a:lumOff val="15000"/>
                  </a:schemeClr>
                </a:solidFill>
                <a:effectLst/>
                <a:uFillTx/>
                <a:latin typeface="Avenir Next LT Pro" panose="020B0504020202020204" pitchFamily="34" charset="0"/>
                <a:ea typeface="+mn-ea"/>
                <a:cs typeface="+mn-cs"/>
                <a:sym typeface="Calibri"/>
              </a:defRPr>
            </a:lvl1pPr>
            <a:lvl2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2pPr>
            <a:lvl3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3pPr>
            <a:lvl4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4pPr>
            <a:lvl5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5pPr>
            <a:lvl6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6pPr>
            <a:lvl7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7pPr>
            <a:lvl8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8pPr>
            <a:lvl9pPr marL="0" marR="0" indent="0" algn="ctr" defTabSz="914400" rtl="0" latinLnBrk="0">
              <a:lnSpc>
                <a:spcPct val="90000"/>
              </a:lnSpc>
              <a:spcBef>
                <a:spcPts val="0"/>
              </a:spcBef>
              <a:spcAft>
                <a:spcPts val="0"/>
              </a:spcAft>
              <a:buClrTx/>
              <a:buSzTx/>
              <a:buFontTx/>
              <a:buNone/>
              <a:tabLst/>
              <a:defRPr sz="3700" b="0" i="0" u="none" strike="noStrike" cap="none" spc="0" baseline="0">
                <a:ln w="12586">
                  <a:solidFill>
                    <a:srgbClr val="F9F9F9"/>
                  </a:solidFill>
                </a:ln>
                <a:solidFill>
                  <a:srgbClr val="FFFFFF"/>
                </a:solidFill>
                <a:uFillTx/>
                <a:latin typeface="+mn-lt"/>
                <a:ea typeface="+mn-ea"/>
                <a:cs typeface="+mn-cs"/>
                <a:sym typeface="Calibri"/>
              </a:defRPr>
            </a:lvl9pPr>
          </a:lstStyle>
          <a:p>
            <a:pPr hangingPunct="1"/>
            <a:r>
              <a:rPr lang="en-GB" dirty="0">
                <a:solidFill>
                  <a:srgbClr val="FFFFFF"/>
                </a:solidFill>
                <a:latin typeface="Calibri" panose="020F0502020204030204" pitchFamily="34" charset="0"/>
                <a:cs typeface="Calibri" panose="020F0502020204030204" pitchFamily="34" charset="0"/>
              </a:rPr>
              <a:t>School Buddies</a:t>
            </a:r>
          </a:p>
        </p:txBody>
      </p:sp>
      <p:pic>
        <p:nvPicPr>
          <p:cNvPr id="7" name="Picture 2">
            <a:extLst>
              <a:ext uri="{FF2B5EF4-FFF2-40B4-BE49-F238E27FC236}">
                <a16:creationId xmlns:a16="http://schemas.microsoft.com/office/drawing/2014/main" id="{D4D3620D-4DAF-4172-A5C7-AB4E8E12929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077073" y="0"/>
            <a:ext cx="511492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iagram&#10;&#10;Description automatically generated">
            <a:extLst>
              <a:ext uri="{FF2B5EF4-FFF2-40B4-BE49-F238E27FC236}">
                <a16:creationId xmlns:a16="http://schemas.microsoft.com/office/drawing/2014/main" id="{BD0A051C-ACB7-4D80-9260-742A8F0BED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66379" y="0"/>
            <a:ext cx="866487" cy="996971"/>
          </a:xfrm>
          <a:prstGeom prst="rect">
            <a:avLst/>
          </a:prstGeom>
        </p:spPr>
      </p:pic>
    </p:spTree>
    <p:extLst>
      <p:ext uri="{BB962C8B-B14F-4D97-AF65-F5344CB8AC3E}">
        <p14:creationId xmlns:p14="http://schemas.microsoft.com/office/powerpoint/2010/main" val="605691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1C550A30-22B0-419A-9169-3831E862B66E}"/>
              </a:ext>
            </a:extLst>
          </p:cNvPr>
          <p:cNvPicPr>
            <a:picLocks/>
          </p:cNvPicPr>
          <p:nvPr/>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bwMode="auto">
          <a:xfrm>
            <a:off x="368135" y="368135"/>
            <a:ext cx="4319276" cy="261147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9" name="Picture 8" descr="Diagram&#10;&#10;Description automatically generated">
            <a:extLst>
              <a:ext uri="{FF2B5EF4-FFF2-40B4-BE49-F238E27FC236}">
                <a16:creationId xmlns:a16="http://schemas.microsoft.com/office/drawing/2014/main" id="{B9346986-85A6-4A60-A5C2-FE93E731EA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6379" y="0"/>
            <a:ext cx="866487" cy="996971"/>
          </a:xfrm>
          <a:prstGeom prst="rect">
            <a:avLst/>
          </a:prstGeom>
        </p:spPr>
      </p:pic>
      <p:sp>
        <p:nvSpPr>
          <p:cNvPr id="2" name="TextBox 1">
            <a:extLst>
              <a:ext uri="{FF2B5EF4-FFF2-40B4-BE49-F238E27FC236}">
                <a16:creationId xmlns:a16="http://schemas.microsoft.com/office/drawing/2014/main" id="{23B18257-09B7-22DF-5636-BDB0461AFA08}"/>
              </a:ext>
            </a:extLst>
          </p:cNvPr>
          <p:cNvSpPr txBox="1"/>
          <p:nvPr/>
        </p:nvSpPr>
        <p:spPr>
          <a:xfrm>
            <a:off x="4808969" y="2979611"/>
            <a:ext cx="2574062" cy="584771"/>
          </a:xfrm>
          <a:prstGeom prst="rect">
            <a:avLst/>
          </a:prstGeom>
          <a:solidFill>
            <a:schemeClr val="bg1"/>
          </a:solidFill>
          <a:ln w="57150" cap="flat">
            <a:solidFill>
              <a:srgbClr val="102B4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sym typeface="Helvetica"/>
              </a:rPr>
              <a:t>Can you guess where these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sym typeface="Helvetica"/>
              </a:rPr>
              <a:t>pictures are taken from?</a:t>
            </a:r>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15119" y="368135"/>
            <a:ext cx="3701877" cy="2528324"/>
          </a:xfrm>
          <a:prstGeom prst="rect">
            <a:avLst/>
          </a:prstGeom>
        </p:spPr>
      </p:pic>
      <p:pic>
        <p:nvPicPr>
          <p:cNvPr id="8" name="Picture 7">
            <a:extLst>
              <a:ext uri="{FF2B5EF4-FFF2-40B4-BE49-F238E27FC236}">
                <a16:creationId xmlns:a16="http://schemas.microsoft.com/office/drawing/2014/main" id="{E15F37A2-B35A-8A42-95FD-4D96CBBB35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7003" t="-47938"/>
          <a:stretch/>
        </p:blipFill>
        <p:spPr>
          <a:xfrm>
            <a:off x="-245333" y="2517148"/>
            <a:ext cx="4932743" cy="3699558"/>
          </a:xfrm>
          <a:prstGeom prst="rect">
            <a:avLst/>
          </a:prstGeom>
        </p:spPr>
      </p:pic>
      <p:pic>
        <p:nvPicPr>
          <p:cNvPr id="12" name="Picture 11">
            <a:extLst>
              <a:ext uri="{FF2B5EF4-FFF2-40B4-BE49-F238E27FC236}">
                <a16:creationId xmlns:a16="http://schemas.microsoft.com/office/drawing/2014/main" id="{F7AB10BB-8577-D64A-A123-21A82CDC26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5951" y="3205531"/>
            <a:ext cx="2449202" cy="3265603"/>
          </a:xfrm>
          <a:prstGeom prst="rect">
            <a:avLst/>
          </a:prstGeom>
        </p:spPr>
      </p:pic>
    </p:spTree>
    <p:extLst>
      <p:ext uri="{BB962C8B-B14F-4D97-AF65-F5344CB8AC3E}">
        <p14:creationId xmlns:p14="http://schemas.microsoft.com/office/powerpoint/2010/main" val="2898920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Bright Spark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venir">
      <a:majorFont>
        <a:latin typeface="Avenir Next LT Pro"/>
        <a:ea typeface=""/>
        <a:cs typeface=""/>
      </a:majorFont>
      <a:minorFont>
        <a:latin typeface="Avenir Next LT Pro"/>
        <a:ea typeface=""/>
        <a:cs typeface=""/>
      </a:minorFont>
    </a:fontScheme>
    <a:fmtScheme name="First Impressions 7.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irst Impressions 7.11">
  <a:themeElements>
    <a:clrScheme name="First Impressions 7.11">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First Impressions 7.11">
      <a:majorFont>
        <a:latin typeface="Helvetica"/>
        <a:ea typeface="Helvetica"/>
        <a:cs typeface="Helvetica"/>
      </a:majorFont>
      <a:minorFont>
        <a:latin typeface="Calibri"/>
        <a:ea typeface="Calibri"/>
        <a:cs typeface="Calibri"/>
      </a:minorFont>
    </a:fontScheme>
    <a:fmtScheme name="First Impressions 7.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A71A2D27C6F04AB84F70F6414596C8" ma:contentTypeVersion="13" ma:contentTypeDescription="Create a new document." ma:contentTypeScope="" ma:versionID="84476cdd2a117d40f113b3892510e318">
  <xsd:schema xmlns:xsd="http://www.w3.org/2001/XMLSchema" xmlns:xs="http://www.w3.org/2001/XMLSchema" xmlns:p="http://schemas.microsoft.com/office/2006/metadata/properties" xmlns:ns2="894d7568-2062-4261-ac73-6cd020cefb52" xmlns:ns3="4f839c8b-c22a-4080-ad9e-432f237e9014" targetNamespace="http://schemas.microsoft.com/office/2006/metadata/properties" ma:root="true" ma:fieldsID="03eb1b3abd8c79b43022cf09be4b053e" ns2:_="" ns3:_="">
    <xsd:import namespace="894d7568-2062-4261-ac73-6cd020cefb52"/>
    <xsd:import namespace="4f839c8b-c22a-4080-ad9e-432f237e90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d7568-2062-4261-ac73-6cd020cef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839c8b-c22a-4080-ad9e-432f237e901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57C243-EB72-49FE-9AA0-74B1BB8C7FEC}">
  <ds:schemaRefs>
    <ds:schemaRef ds:uri="http://purl.org/dc/elements/1.1/"/>
    <ds:schemaRef ds:uri="http://schemas.openxmlformats.org/package/2006/metadata/core-properties"/>
    <ds:schemaRef ds:uri="894d7568-2062-4261-ac73-6cd020cefb52"/>
    <ds:schemaRef ds:uri="http://schemas.microsoft.com/office/infopath/2007/PartnerControls"/>
    <ds:schemaRef ds:uri="http://purl.org/dc/terms/"/>
    <ds:schemaRef ds:uri="4f839c8b-c22a-4080-ad9e-432f237e9014"/>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9752C25-10AD-441F-9E12-7C3BB3060D4D}">
  <ds:schemaRefs>
    <ds:schemaRef ds:uri="http://schemas.microsoft.com/sharepoint/v3/contenttype/forms"/>
  </ds:schemaRefs>
</ds:datastoreItem>
</file>

<file path=customXml/itemProps3.xml><?xml version="1.0" encoding="utf-8"?>
<ds:datastoreItem xmlns:ds="http://schemas.openxmlformats.org/officeDocument/2006/customXml" ds:itemID="{F8494AE2-2CFD-4960-BA74-29091E316EE6}">
  <ds:schemaRefs>
    <ds:schemaRef ds:uri="4f839c8b-c22a-4080-ad9e-432f237e9014"/>
    <ds:schemaRef ds:uri="894d7568-2062-4261-ac73-6cd020cefb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3173</TotalTime>
  <Words>896</Words>
  <Application>Microsoft Office PowerPoint</Application>
  <PresentationFormat>Widescreen</PresentationFormat>
  <Paragraphs>126</Paragraphs>
  <Slides>10</Slides>
  <Notes>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Avenir Next LT Pro</vt:lpstr>
      <vt:lpstr>Calibri</vt:lpstr>
      <vt:lpstr>Calibri Light</vt:lpstr>
      <vt:lpstr>Bright Sparks</vt:lpstr>
      <vt:lpstr>Custom Design</vt:lpstr>
      <vt:lpstr>PowerPoint Presentation</vt:lpstr>
      <vt:lpstr>PowerPoint Presentation</vt:lpstr>
      <vt:lpstr>PowerPoint Presentation</vt:lpstr>
      <vt:lpstr>PowerPoint Presentation</vt:lpstr>
      <vt:lpstr>How Will I Know Where Everything Is?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Atkinson</dc:creator>
  <cp:lastModifiedBy>Adrian de Souza</cp:lastModifiedBy>
  <cp:revision>27</cp:revision>
  <dcterms:modified xsi:type="dcterms:W3CDTF">2022-05-13T19:25:47Z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0x01010039A71A2D27C6F04AB84F70F6414596C8</vt:lpwstr>
  </property>
</Properties>
</file>