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B22B-3A52-4B3E-A72F-C17CA714C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AFED8-8674-49DD-A108-90471B335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FC5A9-E5E2-4610-AF47-D8914AAD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B624C-188F-4007-8F05-B9817499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A3B49-9D31-4694-9D13-BD6F8566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6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30D1-FE0D-4EDB-8C0B-2CFF3E4F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37E2E-5DFE-4BD6-B93B-F91F3B7B7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5B7BC-B2CE-49E6-97DE-941DEEA5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8ED2-DB00-40A2-95A4-1C8255F7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04074-E219-45A9-A12C-DA40B7C3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4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C43A0-809B-4262-9A80-F783FC091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D56C-4A6B-492A-BD03-A9DE99993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39262-8CE9-4E32-961A-4E3B25BD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9913E-4885-484F-94D6-524FF9BD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62C79-2DC7-4D62-B630-A11B16A3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287C-4288-4D3A-BDC2-B1B03130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CCE39-C698-4A2F-A90F-648FE678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AF04E-B190-4846-9D5E-FCA07447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39A92-FDFC-4C51-82B7-76F54921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4604E-4B84-4645-9655-39792727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5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2E9E-D97D-47A5-A4A0-D0162F1D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32C9B-D212-439C-9950-A8684EE4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D0E2B-0494-41AE-BCB8-91C3269C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B173C-C21A-4EF3-9BD6-3062CA8F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FBBDE-ED33-4522-B02F-2EBF5190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9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485A-22F0-458B-9E97-5227AFA9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73D7C-2A60-440B-AD20-CA2AE1ADA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F6299-C590-47B2-B23E-9BAEA62B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1CBBC-7AEF-4B45-8F14-21C114C0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3B6C8-79BC-40E6-8836-A0C3C332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D1EAC-EB12-4D1B-B377-114CDAF0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3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00D8-80F4-4D2E-ABFC-34F6C0A8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85E5E-3B0E-4F55-BB2D-2108DD06A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2E8E0-5DB7-4641-9392-21E546C2F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20511-1D71-4D61-9CC2-AD114C080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AF5A6-1B28-4AE4-8FFD-CC5CEDE55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70713-DF6E-402F-AEF3-9A4861D7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25EAA-8B21-426D-9C28-5819F3E9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FCE3A-8B37-4571-BEC1-9AEE7977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6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9C19-8F2E-41CB-B41C-F09AAF39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366DE-E4A4-4763-BF36-66919F45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2D1AF-09BD-4C82-9EE4-079E8178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EFCFD-9E2D-42D8-A826-055DF955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7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42F0A-FC2C-4123-B66A-974F045F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79471-B44B-4EA3-A1C1-B5C8F123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EAD7A-02BD-4F30-AC1A-E92D716C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4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D007-69D2-4756-A0FC-BB926193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95AC6-5865-454A-94D0-B821FE285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67AB0-85C0-44D4-B31E-68ECBB8AF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577E-0E31-4017-8120-F22B15F4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F32C1-F601-4E48-91B4-F7FCC838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C6DD0-A6BA-44FF-8E8A-35F51F2F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1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FA7E-6EF8-4599-86DA-29A61D2A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9C9DE-5CEE-4409-BED6-2841BCE80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D8470-1310-4BE6-933C-B703D7839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729B6-FAC0-4B32-9485-83A9F6CC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02B4B-2764-40BF-BAF4-67F721EE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453CD-C0CD-4EB0-8109-014D03E7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1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5659F-9116-4582-963F-742BE3D6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5324F-AAD3-416A-9270-114FC0AC8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5409-326E-48A7-8565-4A18BDFB1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61BF-5051-4FA2-B7BB-AB6F4C3EC45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C840-2C49-4534-83F7-A4A521AB7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7E06-DD06-44F5-988F-DBA3DB974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10769-FDE4-4464-93C7-B4D021BF9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7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6687E-9D9E-4982-906C-1E4F17118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GB" dirty="0"/>
              <a:t>Session 1 </a:t>
            </a:r>
            <a:br>
              <a:rPr lang="en-GB" dirty="0"/>
            </a:br>
            <a:r>
              <a:rPr lang="en-GB" dirty="0"/>
              <a:t>Being awesome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8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K Rowling Quotes">
            <a:extLst>
              <a:ext uri="{FF2B5EF4-FFF2-40B4-BE49-F238E27FC236}">
                <a16:creationId xmlns:a16="http://schemas.microsoft.com/office/drawing/2014/main" id="{CDF66873-A306-465B-B036-E2423D40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94" y="1123527"/>
            <a:ext cx="332479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4310676" y="1657254"/>
            <a:ext cx="3537345" cy="3537345"/>
          </a:xfrm>
          <a:prstGeom prst="rect">
            <a:avLst/>
          </a:prstGeom>
        </p:spPr>
      </p:pic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arry Potter | JK Rowling biography - Books by JK Rowling - Harry Potter  author">
            <a:extLst>
              <a:ext uri="{FF2B5EF4-FFF2-40B4-BE49-F238E27FC236}">
                <a16:creationId xmlns:a16="http://schemas.microsoft.com/office/drawing/2014/main" id="{110C32FB-72ED-446B-BE7A-F0449A1D4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"/>
          <a:stretch/>
        </p:blipFill>
        <p:spPr bwMode="auto">
          <a:xfrm>
            <a:off x="8143820" y="1250158"/>
            <a:ext cx="3517120" cy="435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2D14-1403-4BD3-8AF7-4954EF79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229" y="598720"/>
            <a:ext cx="5334931" cy="553354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TASK: Discuss with your partner if there is anything holding you back?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/>
              <a:t>Worried you can’t do things </a:t>
            </a:r>
          </a:p>
          <a:p>
            <a:r>
              <a:rPr lang="en-GB" sz="3200" dirty="0"/>
              <a:t>Scared of hard work </a:t>
            </a:r>
          </a:p>
          <a:p>
            <a:r>
              <a:rPr lang="en-GB" sz="3200" dirty="0"/>
              <a:t>Feeling stressed or anxious </a:t>
            </a:r>
          </a:p>
          <a:p>
            <a:r>
              <a:rPr lang="en-GB" sz="3200" dirty="0"/>
              <a:t>Find it hard to focus </a:t>
            </a:r>
          </a:p>
          <a:p>
            <a:r>
              <a:rPr lang="en-GB" sz="3200" dirty="0"/>
              <a:t>Scared of taking risks </a:t>
            </a:r>
          </a:p>
          <a:p>
            <a:r>
              <a:rPr lang="en-GB" sz="3200" dirty="0"/>
              <a:t>Feeling embarrassed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2D14-1403-4BD3-8AF7-4954EF79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8385" y="959536"/>
            <a:ext cx="3701262" cy="5178249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What is the secret of success?</a:t>
            </a:r>
          </a:p>
          <a:p>
            <a:endParaRPr lang="en-GB" sz="3200" b="1" u="sng" dirty="0"/>
          </a:p>
          <a:p>
            <a:r>
              <a:rPr lang="en-GB" dirty="0"/>
              <a:t>Trying your hardest </a:t>
            </a:r>
          </a:p>
          <a:p>
            <a:r>
              <a:rPr lang="en-GB" dirty="0"/>
              <a:t>Doing something even though it is difficult </a:t>
            </a:r>
          </a:p>
          <a:p>
            <a:r>
              <a:rPr lang="en-GB" dirty="0"/>
              <a:t>Not being afraid of making mistakes </a:t>
            </a:r>
          </a:p>
          <a:p>
            <a:r>
              <a:rPr lang="en-GB" dirty="0"/>
              <a:t>Embrace challenges </a:t>
            </a:r>
          </a:p>
          <a:p>
            <a:r>
              <a:rPr lang="en-GB" dirty="0"/>
              <a:t>Telling yourself that you CAN do it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9004F3B-244C-44F7-841B-F63AD338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42" y="2175688"/>
            <a:ext cx="5439077" cy="30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B2E747-768B-4E0B-A2FF-C1F7D059D347}"/>
              </a:ext>
            </a:extLst>
          </p:cNvPr>
          <p:cNvSpPr txBox="1"/>
          <p:nvPr/>
        </p:nvSpPr>
        <p:spPr>
          <a:xfrm>
            <a:off x="2170451" y="959535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u="sng" dirty="0"/>
              <a:t>PERSEVERANCE</a:t>
            </a:r>
            <a:r>
              <a:rPr lang="en-GB" sz="2800" b="1" u="sng" dirty="0"/>
              <a:t> 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20127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6687E-9D9E-4982-906C-1E4F17118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5" y="1218151"/>
            <a:ext cx="5334930" cy="3004145"/>
          </a:xfrm>
        </p:spPr>
        <p:txBody>
          <a:bodyPr>
            <a:normAutofit fontScale="90000"/>
          </a:bodyPr>
          <a:lstStyle/>
          <a:p>
            <a:r>
              <a:rPr lang="en-GB" dirty="0"/>
              <a:t>Have you ever thought about the fact that we get to choose our attitude?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2D14-1403-4BD3-8AF7-4954EF79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2122" y="4741042"/>
            <a:ext cx="5334931" cy="2189214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TASK: C	hat with your partner about your attitude towards your favourite subject, your favourite hobby or your favourite sport?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6687E-9D9E-4982-906C-1E4F17118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1519730"/>
            <a:ext cx="5334930" cy="3004145"/>
          </a:xfrm>
        </p:spPr>
        <p:txBody>
          <a:bodyPr>
            <a:normAutofit fontScale="90000"/>
          </a:bodyPr>
          <a:lstStyle/>
          <a:p>
            <a:r>
              <a:rPr lang="en-GB" dirty="0"/>
              <a:t>Sometimes we have attitudes about ourselves we didn’t even know we had.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2D14-1403-4BD3-8AF7-4954EF79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2122" y="4948998"/>
            <a:ext cx="5334931" cy="2189214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TASK: Chat with your partner about what your dream job would be?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6687E-9D9E-4982-906C-1E4F17118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r>
              <a:rPr lang="en-GB" dirty="0"/>
              <a:t>Have you been 'kid average’ or ‘kid awesome’ at primary school?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2D14-1403-4BD3-8AF7-4954EF79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</a:endParaRPr>
          </a:p>
          <a:p>
            <a:r>
              <a:rPr lang="en-GB" i="1" dirty="0">
                <a:solidFill>
                  <a:srgbClr val="FF0000"/>
                </a:solidFill>
              </a:rPr>
              <a:t>TASK: Discuss with your partner what you think are differences between average and awesome?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2D14-1403-4BD3-8AF7-4954EF79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959536"/>
            <a:ext cx="5334931" cy="5065875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Kid average is someone who: </a:t>
            </a:r>
          </a:p>
          <a:p>
            <a:endParaRPr lang="en-GB" dirty="0"/>
          </a:p>
          <a:p>
            <a:r>
              <a:rPr lang="en-GB" dirty="0"/>
              <a:t>• doesn’t try hard enough </a:t>
            </a:r>
          </a:p>
          <a:p>
            <a:r>
              <a:rPr lang="en-GB" dirty="0"/>
              <a:t>• thinks everyone else is talented </a:t>
            </a:r>
          </a:p>
          <a:p>
            <a:r>
              <a:rPr lang="en-GB" dirty="0"/>
              <a:t>• is lazy </a:t>
            </a:r>
          </a:p>
          <a:p>
            <a:r>
              <a:rPr lang="en-GB" dirty="0"/>
              <a:t>• is scared of taking risks </a:t>
            </a:r>
          </a:p>
          <a:p>
            <a:r>
              <a:rPr lang="en-GB" dirty="0"/>
              <a:t>• is worried about looking foolish </a:t>
            </a:r>
          </a:p>
          <a:p>
            <a:r>
              <a:rPr lang="en-GB" dirty="0"/>
              <a:t>• doesn’t put their hand up in class</a:t>
            </a:r>
          </a:p>
          <a:p>
            <a:r>
              <a:rPr lang="en-GB" dirty="0"/>
              <a:t> • thinks they will be okay, until it is too late.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2D14-1403-4BD3-8AF7-4954EF79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397" y="598720"/>
            <a:ext cx="5334931" cy="5533543"/>
          </a:xfrm>
        </p:spPr>
        <p:txBody>
          <a:bodyPr>
            <a:normAutofit lnSpcReduction="10000"/>
          </a:bodyPr>
          <a:lstStyle/>
          <a:p>
            <a:r>
              <a:rPr lang="en-GB" sz="3200" b="1" u="sng" dirty="0"/>
              <a:t>Kid awesome is someone who: </a:t>
            </a:r>
          </a:p>
          <a:p>
            <a:endParaRPr lang="en-GB" dirty="0"/>
          </a:p>
          <a:p>
            <a:r>
              <a:rPr lang="en-GB" dirty="0"/>
              <a:t>• tries hard </a:t>
            </a:r>
          </a:p>
          <a:p>
            <a:r>
              <a:rPr lang="en-GB" dirty="0"/>
              <a:t>• puts time into learning things </a:t>
            </a:r>
          </a:p>
          <a:p>
            <a:r>
              <a:rPr lang="en-GB" dirty="0"/>
              <a:t>• is dedicated to what they want to achieve </a:t>
            </a:r>
          </a:p>
          <a:p>
            <a:r>
              <a:rPr lang="en-GB" dirty="0"/>
              <a:t>• is focused </a:t>
            </a:r>
          </a:p>
          <a:p>
            <a:r>
              <a:rPr lang="en-GB" dirty="0"/>
              <a:t>• doesn’t give up easily</a:t>
            </a:r>
          </a:p>
          <a:p>
            <a:r>
              <a:rPr lang="en-GB" dirty="0"/>
              <a:t>• stays positive during hard times </a:t>
            </a:r>
          </a:p>
          <a:p>
            <a:r>
              <a:rPr lang="en-GB" dirty="0"/>
              <a:t>• asks for help </a:t>
            </a:r>
          </a:p>
          <a:p>
            <a:r>
              <a:rPr lang="en-GB" dirty="0"/>
              <a:t>• overcomes fears </a:t>
            </a:r>
          </a:p>
          <a:p>
            <a:r>
              <a:rPr lang="en-GB" dirty="0"/>
              <a:t>• tries new things.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2D14-1403-4BD3-8AF7-4954EF79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2188" y="499737"/>
            <a:ext cx="5334931" cy="5533543"/>
          </a:xfrm>
        </p:spPr>
        <p:txBody>
          <a:bodyPr>
            <a:normAutofit fontScale="92500"/>
          </a:bodyPr>
          <a:lstStyle/>
          <a:p>
            <a:r>
              <a:rPr lang="en-GB" sz="4000" dirty="0"/>
              <a:t>Are you:</a:t>
            </a:r>
          </a:p>
          <a:p>
            <a:endParaRPr lang="en-GB" sz="4000" dirty="0"/>
          </a:p>
          <a:p>
            <a:r>
              <a:rPr lang="en-GB" sz="4000" dirty="0"/>
              <a:t>Kid Average</a:t>
            </a:r>
          </a:p>
          <a:p>
            <a:r>
              <a:rPr lang="en-GB" sz="4000" dirty="0"/>
              <a:t>or</a:t>
            </a:r>
          </a:p>
          <a:p>
            <a:r>
              <a:rPr lang="en-GB" sz="4000" dirty="0"/>
              <a:t>Kid Awesome?</a:t>
            </a:r>
          </a:p>
          <a:p>
            <a:endParaRPr lang="en-GB" sz="4000" dirty="0"/>
          </a:p>
          <a:p>
            <a:r>
              <a:rPr lang="en-GB" sz="4000" dirty="0">
                <a:solidFill>
                  <a:srgbClr val="FF0000"/>
                </a:solidFill>
              </a:rPr>
              <a:t>REMEMBER – You choose whether you like a subject or hobby or sport?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1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1FEEE36C-F7BE-4DD0-B2D6-E5D5CE8F5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Arc 72">
            <a:extLst>
              <a:ext uri="{FF2B5EF4-FFF2-40B4-BE49-F238E27FC236}">
                <a16:creationId xmlns:a16="http://schemas.microsoft.com/office/drawing/2014/main" id="{A68CFF98-17D2-423B-B835-08CCF25C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99763">
            <a:off x="8238324" y="1935051"/>
            <a:ext cx="2987899" cy="2987899"/>
          </a:xfrm>
          <a:prstGeom prst="arc">
            <a:avLst>
              <a:gd name="adj1" fmla="val 16200000"/>
              <a:gd name="adj2" fmla="val 204546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2D14-1403-4BD3-8AF7-4954EF79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864" y="1175657"/>
            <a:ext cx="4920523" cy="4555939"/>
          </a:xfrm>
        </p:spPr>
        <p:txBody>
          <a:bodyPr>
            <a:normAutofit/>
          </a:bodyPr>
          <a:lstStyle/>
          <a:p>
            <a:pPr algn="l"/>
            <a:r>
              <a:rPr lang="en-GB" sz="5400" dirty="0"/>
              <a:t>You can choose whether you are going to be average or </a:t>
            </a:r>
          </a:p>
          <a:p>
            <a:pPr algn="l"/>
            <a:r>
              <a:rPr lang="en-GB" sz="5400" dirty="0"/>
              <a:t>AWESOME!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>
          <a:xfrm>
            <a:off x="410898" y="335910"/>
            <a:ext cx="2897547" cy="2897547"/>
          </a:xfrm>
          <a:custGeom>
            <a:avLst/>
            <a:gdLst/>
            <a:ahLst/>
            <a:cxnLst/>
            <a:rect l="l" t="t" r="r" b="b"/>
            <a:pathLst>
              <a:path w="2476918" h="2476918">
                <a:moveTo>
                  <a:pt x="1238459" y="0"/>
                </a:moveTo>
                <a:cubicBezTo>
                  <a:pt x="1922441" y="0"/>
                  <a:pt x="2476918" y="554477"/>
                  <a:pt x="2476918" y="1238459"/>
                </a:cubicBezTo>
                <a:cubicBezTo>
                  <a:pt x="2476918" y="1922441"/>
                  <a:pt x="1922441" y="2476918"/>
                  <a:pt x="1238459" y="2476918"/>
                </a:cubicBezTo>
                <a:cubicBezTo>
                  <a:pt x="554477" y="2476918"/>
                  <a:pt x="0" y="1922441"/>
                  <a:pt x="0" y="1238459"/>
                </a:cubicBezTo>
                <a:cubicBezTo>
                  <a:pt x="0" y="554477"/>
                  <a:pt x="554477" y="0"/>
                  <a:pt x="1238459" y="0"/>
                </a:cubicBezTo>
                <a:close/>
              </a:path>
            </a:pathLst>
          </a:custGeom>
        </p:spPr>
      </p:pic>
      <p:sp>
        <p:nvSpPr>
          <p:cNvPr id="2054" name="Oval 7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2683" y="1674152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Diary of an Awesome Kid&quot; Spiral Notebook by HeySupBye | Redbubble">
            <a:extLst>
              <a:ext uri="{FF2B5EF4-FFF2-40B4-BE49-F238E27FC236}">
                <a16:creationId xmlns:a16="http://schemas.microsoft.com/office/drawing/2014/main" id="{D28CAB70-64DD-484E-BAB8-0BCC13B80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097"/>
          <a:stretch/>
        </p:blipFill>
        <p:spPr bwMode="auto">
          <a:xfrm>
            <a:off x="1842226" y="1967946"/>
            <a:ext cx="4186669" cy="418666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7203" y="4072671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32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2D14-1403-4BD3-8AF7-4954EF79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2188" y="591010"/>
            <a:ext cx="5334931" cy="5533543"/>
          </a:xfrm>
        </p:spPr>
        <p:txBody>
          <a:bodyPr>
            <a:normAutofit/>
          </a:bodyPr>
          <a:lstStyle/>
          <a:p>
            <a:r>
              <a:rPr lang="en-GB" sz="4800" dirty="0"/>
              <a:t>Sometimes we are worried about failing or messing it up. </a:t>
            </a:r>
            <a:r>
              <a:rPr lang="en-GB" sz="4800" dirty="0">
                <a:solidFill>
                  <a:srgbClr val="FF0000"/>
                </a:solidFill>
              </a:rPr>
              <a:t>That is what stops us being ‘kid awesome’. </a:t>
            </a:r>
            <a:r>
              <a:rPr lang="en-GB" sz="4800" dirty="0"/>
              <a:t>Being awesome takes perseverance.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350E5B-AC36-43BD-A7F8-9A46993FB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339</Words>
  <Application>Microsoft Macintosh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Session 1  Being awesome</vt:lpstr>
      <vt:lpstr>Have you ever thought about the fact that we get to choose our attitude?</vt:lpstr>
      <vt:lpstr>Sometimes we have attitudes about ourselves we didn’t even know we had.</vt:lpstr>
      <vt:lpstr>Have you been 'kid average’ or ‘kid awesome’ at primary school?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  Being awesome</dc:title>
  <dc:creator>Clerk - Godstone PC</dc:creator>
  <cp:lastModifiedBy>karen brown</cp:lastModifiedBy>
  <cp:revision>13</cp:revision>
  <dcterms:created xsi:type="dcterms:W3CDTF">2021-05-16T19:52:40Z</dcterms:created>
  <dcterms:modified xsi:type="dcterms:W3CDTF">2021-06-06T11:12:57Z</dcterms:modified>
</cp:coreProperties>
</file>